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1" r:id="rId3"/>
    <p:sldId id="263" r:id="rId4"/>
    <p:sldId id="269" r:id="rId5"/>
    <p:sldId id="284" r:id="rId6"/>
    <p:sldId id="286" r:id="rId7"/>
    <p:sldId id="285" r:id="rId8"/>
    <p:sldId id="267" r:id="rId9"/>
    <p:sldId id="274" r:id="rId10"/>
    <p:sldId id="277" r:id="rId11"/>
    <p:sldId id="268" r:id="rId12"/>
    <p:sldId id="270" r:id="rId13"/>
    <p:sldId id="272" r:id="rId14"/>
    <p:sldId id="271" r:id="rId15"/>
    <p:sldId id="273" r:id="rId16"/>
    <p:sldId id="275" r:id="rId17"/>
    <p:sldId id="276" r:id="rId18"/>
    <p:sldId id="278" r:id="rId19"/>
    <p:sldId id="279" r:id="rId20"/>
    <p:sldId id="281" r:id="rId21"/>
    <p:sldId id="280" r:id="rId22"/>
    <p:sldId id="257" r:id="rId23"/>
    <p:sldId id="288" r:id="rId24"/>
    <p:sldId id="262" r:id="rId25"/>
    <p:sldId id="287" r:id="rId26"/>
    <p:sldId id="265" r:id="rId27"/>
    <p:sldId id="282" r:id="rId28"/>
    <p:sldId id="283" r:id="rId29"/>
    <p:sldId id="289" r:id="rId30"/>
    <p:sldId id="290" r:id="rId31"/>
    <p:sldId id="266" r:id="rId32"/>
    <p:sldId id="258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E5796-86AF-834B-9907-E677BE82F78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A5D2F4B-0A23-844D-9236-B309FE894756}">
      <dgm:prSet phldrT="[Text]"/>
      <dgm:spPr/>
      <dgm:t>
        <a:bodyPr/>
        <a:lstStyle/>
        <a:p>
          <a:r>
            <a:rPr lang="en-US" dirty="0" smtClean="0"/>
            <a:t>Low cost filter</a:t>
          </a:r>
          <a:endParaRPr lang="en-US" dirty="0"/>
        </a:p>
      </dgm:t>
    </dgm:pt>
    <dgm:pt modelId="{C1F76ED3-00A5-3048-A81A-6EFE45CF0327}" type="parTrans" cxnId="{A455533E-1206-7A47-84A3-E0D24C7C9419}">
      <dgm:prSet/>
      <dgm:spPr/>
      <dgm:t>
        <a:bodyPr/>
        <a:lstStyle/>
        <a:p>
          <a:endParaRPr lang="en-US"/>
        </a:p>
      </dgm:t>
    </dgm:pt>
    <dgm:pt modelId="{050B2DFA-B41C-1548-8CEB-0868EAC383A3}" type="sibTrans" cxnId="{A455533E-1206-7A47-84A3-E0D24C7C9419}">
      <dgm:prSet/>
      <dgm:spPr/>
      <dgm:t>
        <a:bodyPr/>
        <a:lstStyle/>
        <a:p>
          <a:endParaRPr lang="en-US"/>
        </a:p>
      </dgm:t>
    </dgm:pt>
    <dgm:pt modelId="{A3EA1CB0-0E36-214F-96B6-326B67A9168E}">
      <dgm:prSet phldrT="[Text]"/>
      <dgm:spPr/>
      <dgm:t>
        <a:bodyPr/>
        <a:lstStyle/>
        <a:p>
          <a:r>
            <a:rPr lang="en-US" dirty="0" smtClean="0"/>
            <a:t>Identification</a:t>
          </a:r>
        </a:p>
        <a:p>
          <a:r>
            <a:rPr lang="en-US" dirty="0" smtClean="0"/>
            <a:t>and</a:t>
          </a:r>
        </a:p>
        <a:p>
          <a:r>
            <a:rPr lang="en-US" dirty="0" smtClean="0"/>
            <a:t>Recognition</a:t>
          </a:r>
          <a:endParaRPr lang="en-US" dirty="0"/>
        </a:p>
      </dgm:t>
    </dgm:pt>
    <dgm:pt modelId="{22BC9EA3-9C51-6640-A099-F64B68C2AA5C}" type="parTrans" cxnId="{028924E0-BA8C-7A44-A530-50B2BB052A98}">
      <dgm:prSet/>
      <dgm:spPr/>
      <dgm:t>
        <a:bodyPr/>
        <a:lstStyle/>
        <a:p>
          <a:endParaRPr lang="en-US"/>
        </a:p>
      </dgm:t>
    </dgm:pt>
    <dgm:pt modelId="{A7A28EA1-1618-424C-BB82-75B183113F7D}" type="sibTrans" cxnId="{028924E0-BA8C-7A44-A530-50B2BB052A98}">
      <dgm:prSet/>
      <dgm:spPr/>
      <dgm:t>
        <a:bodyPr/>
        <a:lstStyle/>
        <a:p>
          <a:endParaRPr lang="en-US"/>
        </a:p>
      </dgm:t>
    </dgm:pt>
    <dgm:pt modelId="{20A83809-14D5-544C-97A5-EEC085674934}" type="pres">
      <dgm:prSet presAssocID="{3A1E5796-86AF-834B-9907-E677BE82F780}" presName="Name0" presStyleCnt="0">
        <dgm:presLayoutVars>
          <dgm:dir/>
          <dgm:resizeHandles val="exact"/>
        </dgm:presLayoutVars>
      </dgm:prSet>
      <dgm:spPr/>
    </dgm:pt>
    <dgm:pt modelId="{8A72325C-F7B5-A448-BA66-55204F63330E}" type="pres">
      <dgm:prSet presAssocID="{FA5D2F4B-0A23-844D-9236-B309FE89475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631A7-DF91-FB4B-AFBC-B3728EDA3842}" type="pres">
      <dgm:prSet presAssocID="{050B2DFA-B41C-1548-8CEB-0868EAC383A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20E4E6E-E5D3-D344-B49E-A9B52A66F863}" type="pres">
      <dgm:prSet presAssocID="{050B2DFA-B41C-1548-8CEB-0868EAC383A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36F58B-C582-7044-A99D-0408A839687C}" type="pres">
      <dgm:prSet presAssocID="{A3EA1CB0-0E36-214F-96B6-326B67A916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8924E0-BA8C-7A44-A530-50B2BB052A98}" srcId="{3A1E5796-86AF-834B-9907-E677BE82F780}" destId="{A3EA1CB0-0E36-214F-96B6-326B67A9168E}" srcOrd="1" destOrd="0" parTransId="{22BC9EA3-9C51-6640-A099-F64B68C2AA5C}" sibTransId="{A7A28EA1-1618-424C-BB82-75B183113F7D}"/>
    <dgm:cxn modelId="{12D6E158-32C9-4A4B-B6B2-886F50488CE9}" type="presOf" srcId="{FA5D2F4B-0A23-844D-9236-B309FE894756}" destId="{8A72325C-F7B5-A448-BA66-55204F63330E}" srcOrd="0" destOrd="0" presId="urn:microsoft.com/office/officeart/2005/8/layout/process1"/>
    <dgm:cxn modelId="{BACF4F76-A2D0-3D48-90C0-5191E2D90565}" type="presOf" srcId="{3A1E5796-86AF-834B-9907-E677BE82F780}" destId="{20A83809-14D5-544C-97A5-EEC085674934}" srcOrd="0" destOrd="0" presId="urn:microsoft.com/office/officeart/2005/8/layout/process1"/>
    <dgm:cxn modelId="{A455533E-1206-7A47-84A3-E0D24C7C9419}" srcId="{3A1E5796-86AF-834B-9907-E677BE82F780}" destId="{FA5D2F4B-0A23-844D-9236-B309FE894756}" srcOrd="0" destOrd="0" parTransId="{C1F76ED3-00A5-3048-A81A-6EFE45CF0327}" sibTransId="{050B2DFA-B41C-1548-8CEB-0868EAC383A3}"/>
    <dgm:cxn modelId="{C6AE5E55-361D-ED43-BCBC-3A4DB7E1662E}" type="presOf" srcId="{A3EA1CB0-0E36-214F-96B6-326B67A9168E}" destId="{E236F58B-C582-7044-A99D-0408A839687C}" srcOrd="0" destOrd="0" presId="urn:microsoft.com/office/officeart/2005/8/layout/process1"/>
    <dgm:cxn modelId="{8C050CDE-AB0D-184D-9D5B-80DE64AC3F78}" type="presOf" srcId="{050B2DFA-B41C-1548-8CEB-0868EAC383A3}" destId="{520E4E6E-E5D3-D344-B49E-A9B52A66F863}" srcOrd="1" destOrd="0" presId="urn:microsoft.com/office/officeart/2005/8/layout/process1"/>
    <dgm:cxn modelId="{50FFD667-8E97-A84F-A9EF-3394767093F3}" type="presOf" srcId="{050B2DFA-B41C-1548-8CEB-0868EAC383A3}" destId="{13A631A7-DF91-FB4B-AFBC-B3728EDA3842}" srcOrd="0" destOrd="0" presId="urn:microsoft.com/office/officeart/2005/8/layout/process1"/>
    <dgm:cxn modelId="{73B136F6-4907-FD4F-9246-0B99D190B911}" type="presParOf" srcId="{20A83809-14D5-544C-97A5-EEC085674934}" destId="{8A72325C-F7B5-A448-BA66-55204F63330E}" srcOrd="0" destOrd="0" presId="urn:microsoft.com/office/officeart/2005/8/layout/process1"/>
    <dgm:cxn modelId="{315A3BCF-6403-B646-9FDB-8E3470C77716}" type="presParOf" srcId="{20A83809-14D5-544C-97A5-EEC085674934}" destId="{13A631A7-DF91-FB4B-AFBC-B3728EDA3842}" srcOrd="1" destOrd="0" presId="urn:microsoft.com/office/officeart/2005/8/layout/process1"/>
    <dgm:cxn modelId="{3D0EADBA-26F8-2B4C-B766-9B1EABD4B15F}" type="presParOf" srcId="{13A631A7-DF91-FB4B-AFBC-B3728EDA3842}" destId="{520E4E6E-E5D3-D344-B49E-A9B52A66F863}" srcOrd="0" destOrd="0" presId="urn:microsoft.com/office/officeart/2005/8/layout/process1"/>
    <dgm:cxn modelId="{17E94478-0F12-9D46-81D2-9F255E7C9045}" type="presParOf" srcId="{20A83809-14D5-544C-97A5-EEC085674934}" destId="{E236F58B-C582-7044-A99D-0408A839687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F9FCE-7D90-394C-98B6-981E9A66A48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ADEE6E4-EC7A-9D46-9F77-2217387678FA}">
      <dgm:prSet phldrT="[Text]"/>
      <dgm:spPr/>
      <dgm:t>
        <a:bodyPr/>
        <a:lstStyle/>
        <a:p>
          <a:r>
            <a:rPr lang="en-US" dirty="0" smtClean="0"/>
            <a:t>Find </a:t>
          </a:r>
          <a:r>
            <a:rPr lang="en-US" altLang="zh-CN" dirty="0" smtClean="0"/>
            <a:t>high</a:t>
          </a:r>
          <a:r>
            <a:rPr lang="zh-CN" altLang="en-US" dirty="0" smtClean="0"/>
            <a:t> </a:t>
          </a:r>
          <a:r>
            <a:rPr lang="en-US" altLang="zh-CN" dirty="0" smtClean="0"/>
            <a:t>probability</a:t>
          </a:r>
          <a:r>
            <a:rPr lang="zh-CN" altLang="en-US" dirty="0" smtClean="0"/>
            <a:t> </a:t>
          </a:r>
          <a:r>
            <a:rPr lang="en-US" dirty="0" smtClean="0"/>
            <a:t>marker area</a:t>
          </a:r>
        </a:p>
      </dgm:t>
    </dgm:pt>
    <dgm:pt modelId="{50BA1070-AB6E-1243-9CFA-6BAC3179FFCA}" type="parTrans" cxnId="{BA1D97DD-2B4F-9D49-A549-26F1EDD9062D}">
      <dgm:prSet/>
      <dgm:spPr/>
      <dgm:t>
        <a:bodyPr/>
        <a:lstStyle/>
        <a:p>
          <a:endParaRPr lang="en-US"/>
        </a:p>
      </dgm:t>
    </dgm:pt>
    <dgm:pt modelId="{E70DC51C-8804-AA4F-B376-4715AEF4A731}" type="sibTrans" cxnId="{BA1D97DD-2B4F-9D49-A549-26F1EDD9062D}">
      <dgm:prSet/>
      <dgm:spPr/>
      <dgm:t>
        <a:bodyPr/>
        <a:lstStyle/>
        <a:p>
          <a:endParaRPr lang="en-US"/>
        </a:p>
      </dgm:t>
    </dgm:pt>
    <dgm:pt modelId="{56ADCC0F-3268-A545-A3FD-566700381EEB}">
      <dgm:prSet phldrT="[Text]"/>
      <dgm:spPr/>
      <dgm:t>
        <a:bodyPr/>
        <a:lstStyle/>
        <a:p>
          <a:r>
            <a:rPr lang="en-US" dirty="0" smtClean="0"/>
            <a:t>Refine the result</a:t>
          </a:r>
        </a:p>
      </dgm:t>
    </dgm:pt>
    <dgm:pt modelId="{2E4C6A06-5B62-2E42-B566-1E32F7317F03}" type="parTrans" cxnId="{2BD56B0B-9547-1B45-A6F3-EF5BA2CCC03C}">
      <dgm:prSet/>
      <dgm:spPr/>
      <dgm:t>
        <a:bodyPr/>
        <a:lstStyle/>
        <a:p>
          <a:endParaRPr lang="en-US"/>
        </a:p>
      </dgm:t>
    </dgm:pt>
    <dgm:pt modelId="{9234B2CC-06F6-9D48-85FE-17E4974DB5C5}" type="sibTrans" cxnId="{2BD56B0B-9547-1B45-A6F3-EF5BA2CCC03C}">
      <dgm:prSet/>
      <dgm:spPr/>
      <dgm:t>
        <a:bodyPr/>
        <a:lstStyle/>
        <a:p>
          <a:endParaRPr lang="en-US"/>
        </a:p>
      </dgm:t>
    </dgm:pt>
    <dgm:pt modelId="{77BBF52F-C209-794F-8CB3-124F2B0C7C7D}" type="pres">
      <dgm:prSet presAssocID="{F69F9FCE-7D90-394C-98B6-981E9A66A483}" presName="Name0" presStyleCnt="0">
        <dgm:presLayoutVars>
          <dgm:dir/>
          <dgm:resizeHandles val="exact"/>
        </dgm:presLayoutVars>
      </dgm:prSet>
      <dgm:spPr/>
    </dgm:pt>
    <dgm:pt modelId="{8AA09B5F-BF0B-D641-AE73-470F8C1D1367}" type="pres">
      <dgm:prSet presAssocID="{FADEE6E4-EC7A-9D46-9F77-2217387678F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4DDB0-78ED-6841-874E-7920E64AD97C}" type="pres">
      <dgm:prSet presAssocID="{E70DC51C-8804-AA4F-B376-4715AEF4A73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81E3ADA-F607-BC4D-BD7C-0110598251EB}" type="pres">
      <dgm:prSet presAssocID="{E70DC51C-8804-AA4F-B376-4715AEF4A73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5058FF2-209D-7E46-90BE-5B86D473A853}" type="pres">
      <dgm:prSet presAssocID="{56ADCC0F-3268-A545-A3FD-566700381EE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4B651-2DD2-BD42-9815-5C5B1DB68E4A}" type="presOf" srcId="{56ADCC0F-3268-A545-A3FD-566700381EEB}" destId="{E5058FF2-209D-7E46-90BE-5B86D473A853}" srcOrd="0" destOrd="0" presId="urn:microsoft.com/office/officeart/2005/8/layout/process1"/>
    <dgm:cxn modelId="{08F1F524-08DD-2542-A2E1-99DAD825CF08}" type="presOf" srcId="{FADEE6E4-EC7A-9D46-9F77-2217387678FA}" destId="{8AA09B5F-BF0B-D641-AE73-470F8C1D1367}" srcOrd="0" destOrd="0" presId="urn:microsoft.com/office/officeart/2005/8/layout/process1"/>
    <dgm:cxn modelId="{C89FBA76-3115-1547-A716-0B203A186CB9}" type="presOf" srcId="{E70DC51C-8804-AA4F-B376-4715AEF4A731}" destId="{A694DDB0-78ED-6841-874E-7920E64AD97C}" srcOrd="0" destOrd="0" presId="urn:microsoft.com/office/officeart/2005/8/layout/process1"/>
    <dgm:cxn modelId="{3BD847A0-0823-6249-9A7D-3C69BD041963}" type="presOf" srcId="{E70DC51C-8804-AA4F-B376-4715AEF4A731}" destId="{B81E3ADA-F607-BC4D-BD7C-0110598251EB}" srcOrd="1" destOrd="0" presId="urn:microsoft.com/office/officeart/2005/8/layout/process1"/>
    <dgm:cxn modelId="{2BD56B0B-9547-1B45-A6F3-EF5BA2CCC03C}" srcId="{F69F9FCE-7D90-394C-98B6-981E9A66A483}" destId="{56ADCC0F-3268-A545-A3FD-566700381EEB}" srcOrd="1" destOrd="0" parTransId="{2E4C6A06-5B62-2E42-B566-1E32F7317F03}" sibTransId="{9234B2CC-06F6-9D48-85FE-17E4974DB5C5}"/>
    <dgm:cxn modelId="{BA1D97DD-2B4F-9D49-A549-26F1EDD9062D}" srcId="{F69F9FCE-7D90-394C-98B6-981E9A66A483}" destId="{FADEE6E4-EC7A-9D46-9F77-2217387678FA}" srcOrd="0" destOrd="0" parTransId="{50BA1070-AB6E-1243-9CFA-6BAC3179FFCA}" sibTransId="{E70DC51C-8804-AA4F-B376-4715AEF4A731}"/>
    <dgm:cxn modelId="{AC759E74-27C6-5148-B648-3C41577D54F0}" type="presOf" srcId="{F69F9FCE-7D90-394C-98B6-981E9A66A483}" destId="{77BBF52F-C209-794F-8CB3-124F2B0C7C7D}" srcOrd="0" destOrd="0" presId="urn:microsoft.com/office/officeart/2005/8/layout/process1"/>
    <dgm:cxn modelId="{E71561FF-6FE9-9F4B-9112-6FE154A8854C}" type="presParOf" srcId="{77BBF52F-C209-794F-8CB3-124F2B0C7C7D}" destId="{8AA09B5F-BF0B-D641-AE73-470F8C1D1367}" srcOrd="0" destOrd="0" presId="urn:microsoft.com/office/officeart/2005/8/layout/process1"/>
    <dgm:cxn modelId="{7EB2E7E7-02C6-2E4F-B1CE-C71E9272BDAB}" type="presParOf" srcId="{77BBF52F-C209-794F-8CB3-124F2B0C7C7D}" destId="{A694DDB0-78ED-6841-874E-7920E64AD97C}" srcOrd="1" destOrd="0" presId="urn:microsoft.com/office/officeart/2005/8/layout/process1"/>
    <dgm:cxn modelId="{EDC51102-A97E-4246-8E8E-0872FC924A89}" type="presParOf" srcId="{A694DDB0-78ED-6841-874E-7920E64AD97C}" destId="{B81E3ADA-F607-BC4D-BD7C-0110598251EB}" srcOrd="0" destOrd="0" presId="urn:microsoft.com/office/officeart/2005/8/layout/process1"/>
    <dgm:cxn modelId="{55551522-B38B-AE41-B1DF-900AE42942C5}" type="presParOf" srcId="{77BBF52F-C209-794F-8CB3-124F2B0C7C7D}" destId="{E5058FF2-209D-7E46-90BE-5B86D473A85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F9FCE-7D90-394C-98B6-981E9A66A48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ADEE6E4-EC7A-9D46-9F77-2217387678FA}">
      <dgm:prSet phldrT="[Text]"/>
      <dgm:spPr/>
      <dgm:t>
        <a:bodyPr/>
        <a:lstStyle/>
        <a:p>
          <a:r>
            <a:rPr lang="en-US" dirty="0" smtClean="0"/>
            <a:t>Find </a:t>
          </a:r>
          <a:r>
            <a:rPr lang="en-US" altLang="zh-CN" dirty="0" smtClean="0"/>
            <a:t>high</a:t>
          </a:r>
          <a:r>
            <a:rPr lang="zh-CN" altLang="en-US" dirty="0" smtClean="0"/>
            <a:t> </a:t>
          </a:r>
          <a:r>
            <a:rPr lang="en-US" altLang="zh-CN" dirty="0" smtClean="0"/>
            <a:t>probability</a:t>
          </a:r>
          <a:r>
            <a:rPr lang="zh-CN" altLang="en-US" dirty="0" smtClean="0"/>
            <a:t> </a:t>
          </a:r>
          <a:r>
            <a:rPr lang="en-US" dirty="0" smtClean="0"/>
            <a:t>marker area</a:t>
          </a:r>
        </a:p>
      </dgm:t>
    </dgm:pt>
    <dgm:pt modelId="{50BA1070-AB6E-1243-9CFA-6BAC3179FFCA}" type="parTrans" cxnId="{BA1D97DD-2B4F-9D49-A549-26F1EDD9062D}">
      <dgm:prSet/>
      <dgm:spPr/>
      <dgm:t>
        <a:bodyPr/>
        <a:lstStyle/>
        <a:p>
          <a:endParaRPr lang="en-US"/>
        </a:p>
      </dgm:t>
    </dgm:pt>
    <dgm:pt modelId="{E70DC51C-8804-AA4F-B376-4715AEF4A731}" type="sibTrans" cxnId="{BA1D97DD-2B4F-9D49-A549-26F1EDD9062D}">
      <dgm:prSet/>
      <dgm:spPr/>
      <dgm:t>
        <a:bodyPr/>
        <a:lstStyle/>
        <a:p>
          <a:endParaRPr lang="en-US"/>
        </a:p>
      </dgm:t>
    </dgm:pt>
    <dgm:pt modelId="{56ADCC0F-3268-A545-A3FD-566700381EEB}">
      <dgm:prSet phldrT="[Text]"/>
      <dgm:spPr/>
      <dgm:t>
        <a:bodyPr/>
        <a:lstStyle/>
        <a:p>
          <a:r>
            <a:rPr lang="en-US" dirty="0" smtClean="0"/>
            <a:t>Refine the result</a:t>
          </a:r>
        </a:p>
      </dgm:t>
    </dgm:pt>
    <dgm:pt modelId="{2E4C6A06-5B62-2E42-B566-1E32F7317F03}" type="parTrans" cxnId="{2BD56B0B-9547-1B45-A6F3-EF5BA2CCC03C}">
      <dgm:prSet/>
      <dgm:spPr/>
      <dgm:t>
        <a:bodyPr/>
        <a:lstStyle/>
        <a:p>
          <a:endParaRPr lang="en-US"/>
        </a:p>
      </dgm:t>
    </dgm:pt>
    <dgm:pt modelId="{9234B2CC-06F6-9D48-85FE-17E4974DB5C5}" type="sibTrans" cxnId="{2BD56B0B-9547-1B45-A6F3-EF5BA2CCC03C}">
      <dgm:prSet/>
      <dgm:spPr/>
      <dgm:t>
        <a:bodyPr/>
        <a:lstStyle/>
        <a:p>
          <a:endParaRPr lang="en-US"/>
        </a:p>
      </dgm:t>
    </dgm:pt>
    <dgm:pt modelId="{77BBF52F-C209-794F-8CB3-124F2B0C7C7D}" type="pres">
      <dgm:prSet presAssocID="{F69F9FCE-7D90-394C-98B6-981E9A66A483}" presName="Name0" presStyleCnt="0">
        <dgm:presLayoutVars>
          <dgm:dir/>
          <dgm:resizeHandles val="exact"/>
        </dgm:presLayoutVars>
      </dgm:prSet>
      <dgm:spPr/>
    </dgm:pt>
    <dgm:pt modelId="{8AA09B5F-BF0B-D641-AE73-470F8C1D1367}" type="pres">
      <dgm:prSet presAssocID="{FADEE6E4-EC7A-9D46-9F77-2217387678F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4DDB0-78ED-6841-874E-7920E64AD97C}" type="pres">
      <dgm:prSet presAssocID="{E70DC51C-8804-AA4F-B376-4715AEF4A73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81E3ADA-F607-BC4D-BD7C-0110598251EB}" type="pres">
      <dgm:prSet presAssocID="{E70DC51C-8804-AA4F-B376-4715AEF4A73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5058FF2-209D-7E46-90BE-5B86D473A853}" type="pres">
      <dgm:prSet presAssocID="{56ADCC0F-3268-A545-A3FD-566700381EE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56B0B-9547-1B45-A6F3-EF5BA2CCC03C}" srcId="{F69F9FCE-7D90-394C-98B6-981E9A66A483}" destId="{56ADCC0F-3268-A545-A3FD-566700381EEB}" srcOrd="1" destOrd="0" parTransId="{2E4C6A06-5B62-2E42-B566-1E32F7317F03}" sibTransId="{9234B2CC-06F6-9D48-85FE-17E4974DB5C5}"/>
    <dgm:cxn modelId="{79F1233F-9C48-594A-A157-299F1FCBD6EE}" type="presOf" srcId="{E70DC51C-8804-AA4F-B376-4715AEF4A731}" destId="{A694DDB0-78ED-6841-874E-7920E64AD97C}" srcOrd="0" destOrd="0" presId="urn:microsoft.com/office/officeart/2005/8/layout/process1"/>
    <dgm:cxn modelId="{6674A5F6-4E1E-824E-874E-9860D42C8E58}" type="presOf" srcId="{F69F9FCE-7D90-394C-98B6-981E9A66A483}" destId="{77BBF52F-C209-794F-8CB3-124F2B0C7C7D}" srcOrd="0" destOrd="0" presId="urn:microsoft.com/office/officeart/2005/8/layout/process1"/>
    <dgm:cxn modelId="{43D08F85-080F-E74A-9635-A79044F3F7B3}" type="presOf" srcId="{FADEE6E4-EC7A-9D46-9F77-2217387678FA}" destId="{8AA09B5F-BF0B-D641-AE73-470F8C1D1367}" srcOrd="0" destOrd="0" presId="urn:microsoft.com/office/officeart/2005/8/layout/process1"/>
    <dgm:cxn modelId="{9C46741A-FC33-CA49-8053-EBDC57E55CBA}" type="presOf" srcId="{56ADCC0F-3268-A545-A3FD-566700381EEB}" destId="{E5058FF2-209D-7E46-90BE-5B86D473A853}" srcOrd="0" destOrd="0" presId="urn:microsoft.com/office/officeart/2005/8/layout/process1"/>
    <dgm:cxn modelId="{BA1D97DD-2B4F-9D49-A549-26F1EDD9062D}" srcId="{F69F9FCE-7D90-394C-98B6-981E9A66A483}" destId="{FADEE6E4-EC7A-9D46-9F77-2217387678FA}" srcOrd="0" destOrd="0" parTransId="{50BA1070-AB6E-1243-9CFA-6BAC3179FFCA}" sibTransId="{E70DC51C-8804-AA4F-B376-4715AEF4A731}"/>
    <dgm:cxn modelId="{27ED7141-243B-4941-9A1E-D47FDE35485F}" type="presOf" srcId="{E70DC51C-8804-AA4F-B376-4715AEF4A731}" destId="{B81E3ADA-F607-BC4D-BD7C-0110598251EB}" srcOrd="1" destOrd="0" presId="urn:microsoft.com/office/officeart/2005/8/layout/process1"/>
    <dgm:cxn modelId="{912B7C5A-3976-C842-A523-C905C7E53D05}" type="presParOf" srcId="{77BBF52F-C209-794F-8CB3-124F2B0C7C7D}" destId="{8AA09B5F-BF0B-D641-AE73-470F8C1D1367}" srcOrd="0" destOrd="0" presId="urn:microsoft.com/office/officeart/2005/8/layout/process1"/>
    <dgm:cxn modelId="{BAD7F4BF-044A-8948-97FB-282F987FEE1C}" type="presParOf" srcId="{77BBF52F-C209-794F-8CB3-124F2B0C7C7D}" destId="{A694DDB0-78ED-6841-874E-7920E64AD97C}" srcOrd="1" destOrd="0" presId="urn:microsoft.com/office/officeart/2005/8/layout/process1"/>
    <dgm:cxn modelId="{56E9DAC9-4E02-D74E-BA1E-1E890F7AF9BE}" type="presParOf" srcId="{A694DDB0-78ED-6841-874E-7920E64AD97C}" destId="{B81E3ADA-F607-BC4D-BD7C-0110598251EB}" srcOrd="0" destOrd="0" presId="urn:microsoft.com/office/officeart/2005/8/layout/process1"/>
    <dgm:cxn modelId="{3DA9FE9E-F8E4-E148-B248-ECEA48F857C9}" type="presParOf" srcId="{77BBF52F-C209-794F-8CB3-124F2B0C7C7D}" destId="{E5058FF2-209D-7E46-90BE-5B86D473A85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1E5796-86AF-834B-9907-E677BE82F78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A5D2F4B-0A23-844D-9236-B309FE894756}">
      <dgm:prSet phldrT="[Text]"/>
      <dgm:spPr/>
      <dgm:t>
        <a:bodyPr/>
        <a:lstStyle/>
        <a:p>
          <a:r>
            <a:rPr lang="en-US" dirty="0" smtClean="0"/>
            <a:t>Low cost filter</a:t>
          </a:r>
          <a:endParaRPr lang="en-US" dirty="0"/>
        </a:p>
      </dgm:t>
    </dgm:pt>
    <dgm:pt modelId="{C1F76ED3-00A5-3048-A81A-6EFE45CF0327}" type="parTrans" cxnId="{A455533E-1206-7A47-84A3-E0D24C7C9419}">
      <dgm:prSet/>
      <dgm:spPr/>
      <dgm:t>
        <a:bodyPr/>
        <a:lstStyle/>
        <a:p>
          <a:endParaRPr lang="en-US"/>
        </a:p>
      </dgm:t>
    </dgm:pt>
    <dgm:pt modelId="{050B2DFA-B41C-1548-8CEB-0868EAC383A3}" type="sibTrans" cxnId="{A455533E-1206-7A47-84A3-E0D24C7C9419}">
      <dgm:prSet/>
      <dgm:spPr/>
      <dgm:t>
        <a:bodyPr/>
        <a:lstStyle/>
        <a:p>
          <a:endParaRPr lang="en-US"/>
        </a:p>
      </dgm:t>
    </dgm:pt>
    <dgm:pt modelId="{A3EA1CB0-0E36-214F-96B6-326B67A9168E}">
      <dgm:prSet phldrT="[Text]"/>
      <dgm:spPr/>
      <dgm:t>
        <a:bodyPr/>
        <a:lstStyle/>
        <a:p>
          <a:r>
            <a:rPr lang="en-US" dirty="0" smtClean="0"/>
            <a:t>Identification</a:t>
          </a:r>
        </a:p>
        <a:p>
          <a:r>
            <a:rPr lang="en-US" dirty="0" smtClean="0"/>
            <a:t>and</a:t>
          </a:r>
        </a:p>
        <a:p>
          <a:r>
            <a:rPr lang="en-US" dirty="0" smtClean="0"/>
            <a:t>Recognition</a:t>
          </a:r>
          <a:endParaRPr lang="en-US" dirty="0"/>
        </a:p>
      </dgm:t>
    </dgm:pt>
    <dgm:pt modelId="{22BC9EA3-9C51-6640-A099-F64B68C2AA5C}" type="parTrans" cxnId="{028924E0-BA8C-7A44-A530-50B2BB052A98}">
      <dgm:prSet/>
      <dgm:spPr/>
      <dgm:t>
        <a:bodyPr/>
        <a:lstStyle/>
        <a:p>
          <a:endParaRPr lang="en-US"/>
        </a:p>
      </dgm:t>
    </dgm:pt>
    <dgm:pt modelId="{A7A28EA1-1618-424C-BB82-75B183113F7D}" type="sibTrans" cxnId="{028924E0-BA8C-7A44-A530-50B2BB052A98}">
      <dgm:prSet/>
      <dgm:spPr/>
      <dgm:t>
        <a:bodyPr/>
        <a:lstStyle/>
        <a:p>
          <a:endParaRPr lang="en-US"/>
        </a:p>
      </dgm:t>
    </dgm:pt>
    <dgm:pt modelId="{20A83809-14D5-544C-97A5-EEC085674934}" type="pres">
      <dgm:prSet presAssocID="{3A1E5796-86AF-834B-9907-E677BE82F780}" presName="Name0" presStyleCnt="0">
        <dgm:presLayoutVars>
          <dgm:dir/>
          <dgm:resizeHandles val="exact"/>
        </dgm:presLayoutVars>
      </dgm:prSet>
      <dgm:spPr/>
    </dgm:pt>
    <dgm:pt modelId="{8A72325C-F7B5-A448-BA66-55204F63330E}" type="pres">
      <dgm:prSet presAssocID="{FA5D2F4B-0A23-844D-9236-B309FE89475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631A7-DF91-FB4B-AFBC-B3728EDA3842}" type="pres">
      <dgm:prSet presAssocID="{050B2DFA-B41C-1548-8CEB-0868EAC383A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20E4E6E-E5D3-D344-B49E-A9B52A66F863}" type="pres">
      <dgm:prSet presAssocID="{050B2DFA-B41C-1548-8CEB-0868EAC383A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36F58B-C582-7044-A99D-0408A839687C}" type="pres">
      <dgm:prSet presAssocID="{A3EA1CB0-0E36-214F-96B6-326B67A916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8924E0-BA8C-7A44-A530-50B2BB052A98}" srcId="{3A1E5796-86AF-834B-9907-E677BE82F780}" destId="{A3EA1CB0-0E36-214F-96B6-326B67A9168E}" srcOrd="1" destOrd="0" parTransId="{22BC9EA3-9C51-6640-A099-F64B68C2AA5C}" sibTransId="{A7A28EA1-1618-424C-BB82-75B183113F7D}"/>
    <dgm:cxn modelId="{C277AE4C-9537-0C44-98A6-37D3D7681222}" type="presOf" srcId="{A3EA1CB0-0E36-214F-96B6-326B67A9168E}" destId="{E236F58B-C582-7044-A99D-0408A839687C}" srcOrd="0" destOrd="0" presId="urn:microsoft.com/office/officeart/2005/8/layout/process1"/>
    <dgm:cxn modelId="{9F077D71-D999-7B4D-9E89-B2A6DA0EFEE6}" type="presOf" srcId="{050B2DFA-B41C-1548-8CEB-0868EAC383A3}" destId="{13A631A7-DF91-FB4B-AFBC-B3728EDA3842}" srcOrd="0" destOrd="0" presId="urn:microsoft.com/office/officeart/2005/8/layout/process1"/>
    <dgm:cxn modelId="{B73F7D7A-2E1C-CD4D-AC00-EFEECCF8905F}" type="presOf" srcId="{FA5D2F4B-0A23-844D-9236-B309FE894756}" destId="{8A72325C-F7B5-A448-BA66-55204F63330E}" srcOrd="0" destOrd="0" presId="urn:microsoft.com/office/officeart/2005/8/layout/process1"/>
    <dgm:cxn modelId="{A455533E-1206-7A47-84A3-E0D24C7C9419}" srcId="{3A1E5796-86AF-834B-9907-E677BE82F780}" destId="{FA5D2F4B-0A23-844D-9236-B309FE894756}" srcOrd="0" destOrd="0" parTransId="{C1F76ED3-00A5-3048-A81A-6EFE45CF0327}" sibTransId="{050B2DFA-B41C-1548-8CEB-0868EAC383A3}"/>
    <dgm:cxn modelId="{CAA2864A-1AD5-4648-B1C2-605033A845EC}" type="presOf" srcId="{050B2DFA-B41C-1548-8CEB-0868EAC383A3}" destId="{520E4E6E-E5D3-D344-B49E-A9B52A66F863}" srcOrd="1" destOrd="0" presId="urn:microsoft.com/office/officeart/2005/8/layout/process1"/>
    <dgm:cxn modelId="{83C6F808-9FA9-A145-ACDB-7B28F5E08D10}" type="presOf" srcId="{3A1E5796-86AF-834B-9907-E677BE82F780}" destId="{20A83809-14D5-544C-97A5-EEC085674934}" srcOrd="0" destOrd="0" presId="urn:microsoft.com/office/officeart/2005/8/layout/process1"/>
    <dgm:cxn modelId="{E5A78931-08B9-9741-9937-974D4315C33E}" type="presParOf" srcId="{20A83809-14D5-544C-97A5-EEC085674934}" destId="{8A72325C-F7B5-A448-BA66-55204F63330E}" srcOrd="0" destOrd="0" presId="urn:microsoft.com/office/officeart/2005/8/layout/process1"/>
    <dgm:cxn modelId="{290AFB24-8953-3041-AAE0-5AD1F850BF39}" type="presParOf" srcId="{20A83809-14D5-544C-97A5-EEC085674934}" destId="{13A631A7-DF91-FB4B-AFBC-B3728EDA3842}" srcOrd="1" destOrd="0" presId="urn:microsoft.com/office/officeart/2005/8/layout/process1"/>
    <dgm:cxn modelId="{1B27C2BB-3E5F-394E-B7C8-1BB29A3CA4C2}" type="presParOf" srcId="{13A631A7-DF91-FB4B-AFBC-B3728EDA3842}" destId="{520E4E6E-E5D3-D344-B49E-A9B52A66F863}" srcOrd="0" destOrd="0" presId="urn:microsoft.com/office/officeart/2005/8/layout/process1"/>
    <dgm:cxn modelId="{9475E1A9-1072-2147-8406-15320FBB70BC}" type="presParOf" srcId="{20A83809-14D5-544C-97A5-EEC085674934}" destId="{E236F58B-C582-7044-A99D-0408A839687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2325C-F7B5-A448-BA66-55204F63330E}">
      <dsp:nvSpPr>
        <dsp:cNvPr id="0" name=""/>
        <dsp:cNvSpPr/>
      </dsp:nvSpPr>
      <dsp:spPr>
        <a:xfrm>
          <a:off x="1517" y="857827"/>
          <a:ext cx="3236573" cy="19419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Low cost filter</a:t>
          </a:r>
          <a:endParaRPr lang="en-US" sz="3000" kern="1200" dirty="0"/>
        </a:p>
      </dsp:txBody>
      <dsp:txXfrm>
        <a:off x="58395" y="914705"/>
        <a:ext cx="3122817" cy="1828188"/>
      </dsp:txXfrm>
    </dsp:sp>
    <dsp:sp modelId="{13A631A7-DF91-FB4B-AFBC-B3728EDA3842}">
      <dsp:nvSpPr>
        <dsp:cNvPr id="0" name=""/>
        <dsp:cNvSpPr/>
      </dsp:nvSpPr>
      <dsp:spPr>
        <a:xfrm>
          <a:off x="3561749" y="1427464"/>
          <a:ext cx="686153" cy="80267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561749" y="1587998"/>
        <a:ext cx="480307" cy="481602"/>
      </dsp:txXfrm>
    </dsp:sp>
    <dsp:sp modelId="{E236F58B-C582-7044-A99D-0408A839687C}">
      <dsp:nvSpPr>
        <dsp:cNvPr id="0" name=""/>
        <dsp:cNvSpPr/>
      </dsp:nvSpPr>
      <dsp:spPr>
        <a:xfrm>
          <a:off x="4532721" y="857827"/>
          <a:ext cx="3236573" cy="19419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Identification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and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Recognition</a:t>
          </a:r>
          <a:endParaRPr lang="en-US" sz="3000" kern="1200" dirty="0"/>
        </a:p>
      </dsp:txBody>
      <dsp:txXfrm>
        <a:off x="4589599" y="914705"/>
        <a:ext cx="3122817" cy="1828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09B5F-BF0B-D641-AE73-470F8C1D1367}">
      <dsp:nvSpPr>
        <dsp:cNvPr id="0" name=""/>
        <dsp:cNvSpPr/>
      </dsp:nvSpPr>
      <dsp:spPr>
        <a:xfrm>
          <a:off x="1517" y="857827"/>
          <a:ext cx="3236573" cy="19419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Find </a:t>
          </a:r>
          <a:r>
            <a:rPr lang="en-US" altLang="zh-CN" sz="3700" kern="1200" dirty="0" smtClean="0"/>
            <a:t>high</a:t>
          </a:r>
          <a:r>
            <a:rPr lang="zh-CN" altLang="en-US" sz="3700" kern="1200" dirty="0" smtClean="0"/>
            <a:t> </a:t>
          </a:r>
          <a:r>
            <a:rPr lang="en-US" altLang="zh-CN" sz="3700" kern="1200" dirty="0" smtClean="0"/>
            <a:t>probability</a:t>
          </a:r>
          <a:r>
            <a:rPr lang="zh-CN" altLang="en-US" sz="3700" kern="1200" dirty="0" smtClean="0"/>
            <a:t> </a:t>
          </a:r>
          <a:r>
            <a:rPr lang="en-US" sz="3700" kern="1200" dirty="0" smtClean="0"/>
            <a:t>marker area</a:t>
          </a:r>
        </a:p>
      </dsp:txBody>
      <dsp:txXfrm>
        <a:off x="58395" y="914705"/>
        <a:ext cx="3122817" cy="1828188"/>
      </dsp:txXfrm>
    </dsp:sp>
    <dsp:sp modelId="{A694DDB0-78ED-6841-874E-7920E64AD97C}">
      <dsp:nvSpPr>
        <dsp:cNvPr id="0" name=""/>
        <dsp:cNvSpPr/>
      </dsp:nvSpPr>
      <dsp:spPr>
        <a:xfrm>
          <a:off x="3561749" y="1427464"/>
          <a:ext cx="686153" cy="80267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561749" y="1587998"/>
        <a:ext cx="480307" cy="481602"/>
      </dsp:txXfrm>
    </dsp:sp>
    <dsp:sp modelId="{E5058FF2-209D-7E46-90BE-5B86D473A853}">
      <dsp:nvSpPr>
        <dsp:cNvPr id="0" name=""/>
        <dsp:cNvSpPr/>
      </dsp:nvSpPr>
      <dsp:spPr>
        <a:xfrm>
          <a:off x="4532721" y="857827"/>
          <a:ext cx="3236573" cy="19419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Refine the result</a:t>
          </a:r>
        </a:p>
      </dsp:txBody>
      <dsp:txXfrm>
        <a:off x="4589599" y="914705"/>
        <a:ext cx="3122817" cy="1828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09B5F-BF0B-D641-AE73-470F8C1D1367}">
      <dsp:nvSpPr>
        <dsp:cNvPr id="0" name=""/>
        <dsp:cNvSpPr/>
      </dsp:nvSpPr>
      <dsp:spPr>
        <a:xfrm>
          <a:off x="1517" y="857827"/>
          <a:ext cx="3236573" cy="19419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Find </a:t>
          </a:r>
          <a:r>
            <a:rPr lang="en-US" altLang="zh-CN" sz="3700" kern="1200" dirty="0" smtClean="0"/>
            <a:t>high</a:t>
          </a:r>
          <a:r>
            <a:rPr lang="zh-CN" altLang="en-US" sz="3700" kern="1200" dirty="0" smtClean="0"/>
            <a:t> </a:t>
          </a:r>
          <a:r>
            <a:rPr lang="en-US" altLang="zh-CN" sz="3700" kern="1200" dirty="0" smtClean="0"/>
            <a:t>probability</a:t>
          </a:r>
          <a:r>
            <a:rPr lang="zh-CN" altLang="en-US" sz="3700" kern="1200" dirty="0" smtClean="0"/>
            <a:t> </a:t>
          </a:r>
          <a:r>
            <a:rPr lang="en-US" sz="3700" kern="1200" dirty="0" smtClean="0"/>
            <a:t>marker area</a:t>
          </a:r>
        </a:p>
      </dsp:txBody>
      <dsp:txXfrm>
        <a:off x="58395" y="914705"/>
        <a:ext cx="3122817" cy="1828188"/>
      </dsp:txXfrm>
    </dsp:sp>
    <dsp:sp modelId="{A694DDB0-78ED-6841-874E-7920E64AD97C}">
      <dsp:nvSpPr>
        <dsp:cNvPr id="0" name=""/>
        <dsp:cNvSpPr/>
      </dsp:nvSpPr>
      <dsp:spPr>
        <a:xfrm>
          <a:off x="3561749" y="1427464"/>
          <a:ext cx="686153" cy="80267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561749" y="1587998"/>
        <a:ext cx="480307" cy="481602"/>
      </dsp:txXfrm>
    </dsp:sp>
    <dsp:sp modelId="{E5058FF2-209D-7E46-90BE-5B86D473A853}">
      <dsp:nvSpPr>
        <dsp:cNvPr id="0" name=""/>
        <dsp:cNvSpPr/>
      </dsp:nvSpPr>
      <dsp:spPr>
        <a:xfrm>
          <a:off x="4532721" y="857827"/>
          <a:ext cx="3236573" cy="19419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Refine the result</a:t>
          </a:r>
        </a:p>
      </dsp:txBody>
      <dsp:txXfrm>
        <a:off x="4589599" y="914705"/>
        <a:ext cx="3122817" cy="182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2325C-F7B5-A448-BA66-55204F63330E}">
      <dsp:nvSpPr>
        <dsp:cNvPr id="0" name=""/>
        <dsp:cNvSpPr/>
      </dsp:nvSpPr>
      <dsp:spPr>
        <a:xfrm>
          <a:off x="1517" y="857827"/>
          <a:ext cx="3236573" cy="19419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Low cost filter</a:t>
          </a:r>
          <a:endParaRPr lang="en-US" sz="3000" kern="1200" dirty="0"/>
        </a:p>
      </dsp:txBody>
      <dsp:txXfrm>
        <a:off x="58395" y="914705"/>
        <a:ext cx="3122817" cy="1828188"/>
      </dsp:txXfrm>
    </dsp:sp>
    <dsp:sp modelId="{13A631A7-DF91-FB4B-AFBC-B3728EDA3842}">
      <dsp:nvSpPr>
        <dsp:cNvPr id="0" name=""/>
        <dsp:cNvSpPr/>
      </dsp:nvSpPr>
      <dsp:spPr>
        <a:xfrm>
          <a:off x="3561749" y="1427464"/>
          <a:ext cx="686153" cy="80267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561749" y="1587998"/>
        <a:ext cx="480307" cy="481602"/>
      </dsp:txXfrm>
    </dsp:sp>
    <dsp:sp modelId="{E236F58B-C582-7044-A99D-0408A839687C}">
      <dsp:nvSpPr>
        <dsp:cNvPr id="0" name=""/>
        <dsp:cNvSpPr/>
      </dsp:nvSpPr>
      <dsp:spPr>
        <a:xfrm>
          <a:off x="4532721" y="857827"/>
          <a:ext cx="3236573" cy="19419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Identification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and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Recognition</a:t>
          </a:r>
          <a:endParaRPr lang="en-US" sz="3000" kern="1200" dirty="0"/>
        </a:p>
      </dsp:txBody>
      <dsp:txXfrm>
        <a:off x="4589599" y="914705"/>
        <a:ext cx="3122817" cy="182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9E3ED-4015-9C4F-B471-024CE059A7DA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58-27A1-344D-9B67-C894560D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 group members and any parts of the project each has 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CD58-27A1-344D-9B67-C894560DE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purpose of</a:t>
            </a:r>
            <a:r>
              <a:rPr lang="en-US" baseline="0" dirty="0" smtClean="0"/>
              <a:t> hardware implementation is to compare the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CD58-27A1-344D-9B67-C894560DE2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0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Benchmark</a:t>
            </a:r>
            <a:r>
              <a:rPr lang="en-US" baseline="0" dirty="0" smtClean="0"/>
              <a:t> this part - how long it takes and make comparisons</a:t>
            </a:r>
          </a:p>
          <a:p>
            <a:r>
              <a:rPr lang="en-US" baseline="0" dirty="0" smtClean="0"/>
              <a:t>If small memory is accessed, then accessing memory on FPGA and it will be quick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FPGA HW vs. ARM SW benchmarks would be interesting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CD58-27A1-344D-9B67-C894560DE2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JTAG debugging on DE2 to copy memory for the benefit of a hardware accelerator, without needing to write code for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CD58-27A1-344D-9B67-C894560DE2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8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features to add or previously described features to remove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characters in markers; interpolating GPS and obtain direction information; providing a 9600 bps tunnel through the processor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serial port on ground station; adapting ground station software for your new way of operating.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CD58-27A1-344D-9B67-C894560DE2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12-02-14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UAV Imaging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g6: </a:t>
            </a:r>
            <a:r>
              <a:rPr lang="en-US" sz="2800" dirty="0" err="1" smtClean="0"/>
              <a:t>Shen</a:t>
            </a:r>
            <a:r>
              <a:rPr lang="en-US" sz="2800" dirty="0" smtClean="0"/>
              <a:t> </a:t>
            </a:r>
            <a:r>
              <a:rPr lang="en-US" sz="2800" dirty="0" err="1" smtClean="0"/>
              <a:t>Yue</a:t>
            </a:r>
            <a:r>
              <a:rPr lang="en-US" sz="2800" dirty="0" smtClean="0"/>
              <a:t>, </a:t>
            </a:r>
            <a:r>
              <a:rPr lang="en-US" sz="2800" dirty="0" err="1" smtClean="0"/>
              <a:t>Yushi</a:t>
            </a:r>
            <a:r>
              <a:rPr lang="en-US" sz="2800" dirty="0" smtClean="0"/>
              <a:t> Wang, Yubing Xu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969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ms</a:t>
            </a:r>
            <a:r>
              <a:rPr lang="en-US" dirty="0"/>
              <a:t> </a:t>
            </a:r>
            <a:r>
              <a:rPr lang="en-US" dirty="0" smtClean="0"/>
              <a:t>Per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Shape recognition from </a:t>
            </a:r>
            <a:r>
              <a:rPr lang="en-US" sz="3200" dirty="0" err="1" smtClean="0"/>
              <a:t>OpenCV</a:t>
            </a:r>
            <a:r>
              <a:rPr lang="en-US" sz="3200" dirty="0" smtClean="0"/>
              <a:t> library: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Laptop: 1s per frame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 smtClean="0"/>
              <a:t>PandaBoard</a:t>
            </a:r>
            <a:r>
              <a:rPr lang="en-US" sz="3200" dirty="0" smtClean="0"/>
              <a:t>: 4s per frame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3641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34075"/>
              </p:ext>
            </p:extLst>
          </p:nvPr>
        </p:nvGraphicFramePr>
        <p:xfrm>
          <a:off x="685800" y="2209800"/>
          <a:ext cx="777081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71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Two-Stage Filter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238782"/>
              </p:ext>
            </p:extLst>
          </p:nvPr>
        </p:nvGraphicFramePr>
        <p:xfrm>
          <a:off x="685800" y="2209800"/>
          <a:ext cx="777081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38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High Probability Area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14402" r="4747"/>
          <a:stretch/>
        </p:blipFill>
        <p:spPr>
          <a:xfrm>
            <a:off x="2833242" y="3429000"/>
            <a:ext cx="3233122" cy="2362200"/>
          </a:xfrm>
        </p:spPr>
      </p:pic>
      <p:sp>
        <p:nvSpPr>
          <p:cNvPr id="8" name="TextBox 7"/>
          <p:cNvSpPr txBox="1"/>
          <p:nvPr/>
        </p:nvSpPr>
        <p:spPr>
          <a:xfrm>
            <a:off x="927100" y="2408535"/>
            <a:ext cx="6019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Based on color consistency</a:t>
            </a:r>
            <a:endParaRPr lang="en-US" sz="36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8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Consistency</a:t>
            </a:r>
            <a:endParaRPr lang="en-US" dirty="0"/>
          </a:p>
        </p:txBody>
      </p:sp>
      <p:pic>
        <p:nvPicPr>
          <p:cNvPr id="6" name="Content Placeholder 5" descr="Screen Shot 2012-02-13 at 6.30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 b="301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943100" y="596796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Marker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3378200"/>
            <a:ext cx="177800" cy="8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5796" y="59679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354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SDV of Slotted Image</a:t>
            </a:r>
            <a:endParaRPr lang="en-US" dirty="0"/>
          </a:p>
        </p:txBody>
      </p:sp>
      <p:pic>
        <p:nvPicPr>
          <p:cNvPr id="4" name="Content Placeholder 3" descr="Screen Shot 2012-02-13 at 6.52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21" r="-23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604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endParaRPr lang="en-US" dirty="0"/>
          </a:p>
        </p:txBody>
      </p:sp>
      <p:pic>
        <p:nvPicPr>
          <p:cNvPr id="4" name="Content Placeholder 3" descr="1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 b="14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904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Two-Stage Filter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016775"/>
              </p:ext>
            </p:extLst>
          </p:nvPr>
        </p:nvGraphicFramePr>
        <p:xfrm>
          <a:off x="685800" y="2209800"/>
          <a:ext cx="777081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40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3200" dirty="0" smtClean="0"/>
              <a:t>Connect high probability area and near by area with same color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sz="3200" dirty="0" smtClean="0"/>
              <a:t>Eliminate area with wrong dimensions</a:t>
            </a:r>
            <a:endParaRPr lang="en-US" sz="30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546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4" name="Content Placeholder 3" descr="1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 b="14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562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 descr="img_096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1" b="1862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200400" y="6060639"/>
            <a:ext cx="276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from UAARG 2009 Competition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937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086934"/>
              </p:ext>
            </p:extLst>
          </p:nvPr>
        </p:nvGraphicFramePr>
        <p:xfrm>
          <a:off x="685800" y="2209800"/>
          <a:ext cx="777081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2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Identification and Recognition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Under research</a:t>
            </a:r>
          </a:p>
          <a:p>
            <a:r>
              <a:rPr lang="en-US" sz="3200" dirty="0" smtClean="0"/>
              <a:t>Template matching</a:t>
            </a:r>
          </a:p>
        </p:txBody>
      </p:sp>
    </p:spTree>
    <p:extLst>
      <p:ext uri="{BB962C8B-B14F-4D97-AF65-F5344CB8AC3E}">
        <p14:creationId xmlns:p14="http://schemas.microsoft.com/office/powerpoint/2010/main" val="319019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vs. FPGA vs. ASIC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73376"/>
              </p:ext>
            </p:extLst>
          </p:nvPr>
        </p:nvGraphicFramePr>
        <p:xfrm>
          <a:off x="963813" y="2548022"/>
          <a:ext cx="737248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022"/>
                <a:gridCol w="2756863"/>
                <a:gridCol w="272359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Design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Performance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Software</a:t>
                      </a:r>
                      <a:endParaRPr lang="en-US" sz="3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Fast</a:t>
                      </a:r>
                    </a:p>
                    <a:p>
                      <a:pPr algn="ctr"/>
                      <a:r>
                        <a:rPr lang="en-US" sz="3600" dirty="0" smtClean="0"/>
                        <a:t>|</a:t>
                      </a:r>
                    </a:p>
                    <a:p>
                      <a:pPr algn="ctr"/>
                      <a:r>
                        <a:rPr lang="en-US" sz="3600" dirty="0" smtClean="0"/>
                        <a:t>Slow</a:t>
                      </a:r>
                      <a:endParaRPr lang="en-US" sz="3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Worst</a:t>
                      </a:r>
                    </a:p>
                    <a:p>
                      <a:pPr algn="ctr"/>
                      <a:r>
                        <a:rPr lang="en-US" sz="3600" dirty="0" smtClean="0"/>
                        <a:t>|</a:t>
                      </a:r>
                    </a:p>
                    <a:p>
                      <a:pPr algn="ctr"/>
                      <a:r>
                        <a:rPr lang="en-US" sz="3600" dirty="0" smtClean="0"/>
                        <a:t>Best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FPGA</a:t>
                      </a:r>
                      <a:endParaRPr lang="en-US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ASIC</a:t>
                      </a:r>
                      <a:endParaRPr lang="en-US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85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Implemented in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sz="3200" dirty="0" smtClean="0"/>
              <a:t>Marker Identification</a:t>
            </a:r>
          </a:p>
          <a:p>
            <a:pPr lvl="1"/>
            <a:r>
              <a:rPr lang="en-US" sz="2800" dirty="0" smtClean="0"/>
              <a:t>Marker Locating</a:t>
            </a:r>
          </a:p>
          <a:p>
            <a:pPr lvl="2"/>
            <a:r>
              <a:rPr lang="en-US" sz="2400" dirty="0" smtClean="0"/>
              <a:t>Filtering out most grass</a:t>
            </a:r>
          </a:p>
        </p:txBody>
      </p:sp>
    </p:spTree>
    <p:extLst>
      <p:ext uri="{BB962C8B-B14F-4D97-AF65-F5344CB8AC3E}">
        <p14:creationId xmlns:p14="http://schemas.microsoft.com/office/powerpoint/2010/main" val="243790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1930400"/>
            <a:ext cx="8754628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void </a:t>
            </a:r>
            <a:r>
              <a:rPr lang="en-US" dirty="0" err="1"/>
              <a:t>segmentBoundary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x,int</a:t>
            </a:r>
            <a:r>
              <a:rPr lang="en-US" dirty="0"/>
              <a:t> </a:t>
            </a:r>
            <a:r>
              <a:rPr lang="en-US" dirty="0" err="1"/>
              <a:t>y,int</a:t>
            </a:r>
            <a:r>
              <a:rPr lang="en-US" dirty="0"/>
              <a:t> *</a:t>
            </a:r>
            <a:r>
              <a:rPr lang="en-US" dirty="0" err="1"/>
              <a:t>minX,int</a:t>
            </a:r>
            <a:r>
              <a:rPr lang="en-US" dirty="0"/>
              <a:t> *</a:t>
            </a:r>
            <a:r>
              <a:rPr lang="en-US" dirty="0" err="1"/>
              <a:t>maxX,int</a:t>
            </a:r>
            <a:r>
              <a:rPr lang="en-US" dirty="0"/>
              <a:t> *</a:t>
            </a:r>
            <a:r>
              <a:rPr lang="en-US" dirty="0" err="1"/>
              <a:t>minY,int</a:t>
            </a:r>
            <a:r>
              <a:rPr lang="en-US" dirty="0"/>
              <a:t> *</a:t>
            </a:r>
            <a:r>
              <a:rPr lang="en-US" dirty="0" err="1"/>
              <a:t>maxY,TWO_D_INT_POINTER_ARRAY</a:t>
            </a:r>
            <a:r>
              <a:rPr lang="en-US" dirty="0"/>
              <a:t> *</a:t>
            </a:r>
            <a:r>
              <a:rPr lang="en-US" dirty="0" err="1"/>
              <a:t>filterResult,IplImage</a:t>
            </a:r>
            <a:r>
              <a:rPr lang="en-US" dirty="0"/>
              <a:t>* </a:t>
            </a:r>
            <a:r>
              <a:rPr lang="en-US" dirty="0" err="1"/>
              <a:t>smallImageHSV,int</a:t>
            </a:r>
            <a:r>
              <a:rPr lang="en-US" dirty="0"/>
              <a:t> </a:t>
            </a:r>
            <a:r>
              <a:rPr lang="en-US" dirty="0" err="1"/>
              <a:t>smallWidth,int</a:t>
            </a:r>
            <a:r>
              <a:rPr lang="en-US" dirty="0"/>
              <a:t> </a:t>
            </a:r>
            <a:r>
              <a:rPr lang="en-US" dirty="0" err="1"/>
              <a:t>smallHeight,int</a:t>
            </a:r>
            <a:r>
              <a:rPr lang="en-US" dirty="0"/>
              <a:t> *</a:t>
            </a:r>
            <a:r>
              <a:rPr lang="en-US" dirty="0" err="1"/>
              <a:t>numberForProcessing,int</a:t>
            </a:r>
            <a:r>
              <a:rPr lang="en-US" dirty="0"/>
              <a:t> *</a:t>
            </a:r>
            <a:r>
              <a:rPr lang="en-US" dirty="0" err="1"/>
              <a:t>markerAreaCount,int</a:t>
            </a:r>
            <a:r>
              <a:rPr lang="en-US" dirty="0"/>
              <a:t> </a:t>
            </a:r>
            <a:r>
              <a:rPr lang="en-US" dirty="0" err="1"/>
              <a:t>recursionDepth</a:t>
            </a:r>
            <a:r>
              <a:rPr lang="en-US" dirty="0"/>
              <a:t>)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	</a:t>
            </a:r>
            <a:r>
              <a:rPr lang="en-US" dirty="0" smtClean="0"/>
              <a:t>//Recursion depth protection</a:t>
            </a:r>
            <a:endParaRPr lang="en-US" dirty="0"/>
          </a:p>
          <a:p>
            <a:r>
              <a:rPr lang="en-US" dirty="0"/>
              <a:t>    if(</a:t>
            </a:r>
            <a:r>
              <a:rPr lang="en-US" dirty="0" err="1"/>
              <a:t>recursionDepth</a:t>
            </a:r>
            <a:r>
              <a:rPr lang="en-US" dirty="0"/>
              <a:t>&gt;MAX_RECURSION_DEPTH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return;</a:t>
            </a:r>
          </a:p>
          <a:p>
            <a:r>
              <a:rPr lang="en-US" dirty="0" smtClean="0"/>
              <a:t>	//Record range of the area</a:t>
            </a:r>
          </a:p>
          <a:p>
            <a:r>
              <a:rPr lang="en-US" dirty="0"/>
              <a:t> </a:t>
            </a:r>
            <a:r>
              <a:rPr lang="en-US" dirty="0" smtClean="0"/>
              <a:t>   if </a:t>
            </a:r>
            <a:r>
              <a:rPr lang="en-US" dirty="0"/>
              <a:t>(x&lt;*</a:t>
            </a:r>
            <a:r>
              <a:rPr lang="en-US" dirty="0" err="1"/>
              <a:t>minX</a:t>
            </a:r>
            <a:r>
              <a:rPr lang="en-US" dirty="0" smtClean="0"/>
              <a:t>) *</a:t>
            </a:r>
            <a:r>
              <a:rPr lang="en-US" dirty="0" err="1"/>
              <a:t>minX</a:t>
            </a:r>
            <a:r>
              <a:rPr lang="en-US" dirty="0"/>
              <a:t>=x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else </a:t>
            </a:r>
            <a:r>
              <a:rPr lang="en-US" dirty="0"/>
              <a:t>if(x&gt;*</a:t>
            </a:r>
            <a:r>
              <a:rPr lang="en-US" dirty="0" err="1"/>
              <a:t>maxX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*</a:t>
            </a:r>
            <a:r>
              <a:rPr lang="en-US" dirty="0" err="1"/>
              <a:t>maxX</a:t>
            </a:r>
            <a:r>
              <a:rPr lang="en-US" dirty="0"/>
              <a:t>=x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    if (y&lt;*</a:t>
            </a:r>
            <a:r>
              <a:rPr lang="en-US" dirty="0" err="1"/>
              <a:t>minY</a:t>
            </a:r>
            <a:r>
              <a:rPr lang="en-US" dirty="0" smtClean="0"/>
              <a:t>) *</a:t>
            </a:r>
            <a:r>
              <a:rPr lang="en-US" dirty="0" err="1"/>
              <a:t>minY</a:t>
            </a:r>
            <a:r>
              <a:rPr lang="en-US" dirty="0"/>
              <a:t>=y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    else if(y&gt;*</a:t>
            </a:r>
            <a:r>
              <a:rPr lang="en-US" dirty="0" err="1" smtClean="0"/>
              <a:t>maxY</a:t>
            </a:r>
            <a:r>
              <a:rPr lang="en-US" dirty="0"/>
              <a:t>)</a:t>
            </a:r>
            <a:r>
              <a:rPr lang="en-US" dirty="0" smtClean="0"/>
              <a:t> *</a:t>
            </a:r>
            <a:r>
              <a:rPr lang="en-US" dirty="0" err="1" smtClean="0"/>
              <a:t>maxY</a:t>
            </a:r>
            <a:r>
              <a:rPr lang="en-US" dirty="0"/>
              <a:t>=y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/>
              <a:t>    (*</a:t>
            </a:r>
            <a:r>
              <a:rPr lang="en-US" dirty="0" err="1"/>
              <a:t>markerAreaCount</a:t>
            </a:r>
            <a:r>
              <a:rPr lang="en-US" dirty="0"/>
              <a:t>)++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filterResult</a:t>
            </a:r>
            <a:r>
              <a:rPr lang="en-US" dirty="0"/>
              <a:t>-&gt;data[x][y]=</a:t>
            </a:r>
            <a:r>
              <a:rPr lang="en-US" dirty="0" err="1"/>
              <a:t>numberForProcessing</a:t>
            </a:r>
            <a:r>
              <a:rPr lang="en-US" dirty="0"/>
              <a:t>;</a:t>
            </a:r>
          </a:p>
          <a:p>
            <a:r>
              <a:rPr lang="en-US" sz="1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0817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1930400"/>
            <a:ext cx="8754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xDirection</a:t>
            </a:r>
            <a:r>
              <a:rPr lang="en-US" dirty="0" smtClean="0"/>
              <a:t>[8]</a:t>
            </a:r>
            <a:r>
              <a:rPr lang="en-US" dirty="0"/>
              <a:t>=</a:t>
            </a:r>
            <a:r>
              <a:rPr lang="en-US" dirty="0" smtClean="0"/>
              <a:t>{1,</a:t>
            </a:r>
            <a:r>
              <a:rPr lang="en-US" dirty="0"/>
              <a:t>-</a:t>
            </a:r>
            <a:r>
              <a:rPr lang="en-US" dirty="0" smtClean="0"/>
              <a:t>1,0,0,1,1</a:t>
            </a:r>
            <a:r>
              <a:rPr lang="en-US" dirty="0"/>
              <a:t>,-1,-1};</a:t>
            </a:r>
          </a:p>
          <a:p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yDirection</a:t>
            </a:r>
            <a:r>
              <a:rPr lang="en-US" dirty="0" smtClean="0"/>
              <a:t>[8]</a:t>
            </a:r>
            <a:r>
              <a:rPr lang="en-US" dirty="0"/>
              <a:t>=</a:t>
            </a:r>
            <a:r>
              <a:rPr lang="en-US" dirty="0" smtClean="0"/>
              <a:t>{0,0,1,-</a:t>
            </a:r>
            <a:r>
              <a:rPr lang="en-US" dirty="0"/>
              <a:t>1,1,-1,1,-1}</a:t>
            </a:r>
            <a:r>
              <a:rPr lang="en-US" dirty="0" smtClean="0"/>
              <a:t>;</a:t>
            </a:r>
          </a:p>
          <a:p>
            <a:r>
              <a:rPr lang="da-DK" dirty="0" smtClean="0"/>
              <a:t>        </a:t>
            </a:r>
            <a:endParaRPr lang="da-DK" dirty="0"/>
          </a:p>
          <a:p>
            <a:r>
              <a:rPr lang="da-DK" dirty="0"/>
              <a:t>   </a:t>
            </a:r>
            <a:r>
              <a:rPr lang="da-DK" dirty="0" smtClean="0"/>
              <a:t>for (int i</a:t>
            </a:r>
            <a:r>
              <a:rPr lang="da-DK" dirty="0"/>
              <a:t>=0; i</a:t>
            </a:r>
            <a:r>
              <a:rPr lang="da-DK" dirty="0" smtClean="0"/>
              <a:t>&lt;8; </a:t>
            </a:r>
            <a:r>
              <a:rPr lang="da-DK" dirty="0"/>
              <a:t>i++) </a:t>
            </a:r>
          </a:p>
          <a:p>
            <a:r>
              <a:rPr lang="da-DK" dirty="0"/>
              <a:t>   </a:t>
            </a:r>
            <a:r>
              <a:rPr lang="da-DK" dirty="0" smtClean="0"/>
              <a:t>{</a:t>
            </a:r>
            <a:endParaRPr lang="da-DK" dirty="0"/>
          </a:p>
          <a:p>
            <a:r>
              <a:rPr lang="da-DK" dirty="0"/>
              <a:t>            if </a:t>
            </a:r>
            <a:r>
              <a:rPr lang="da-DK" dirty="0" smtClean="0"/>
              <a:t>(connected slot is a high probability slot || connected slot has similar color to the current slot)</a:t>
            </a:r>
            <a:endParaRPr lang="da-DK" dirty="0"/>
          </a:p>
          <a:p>
            <a:r>
              <a:rPr lang="da-DK" dirty="0"/>
              <a:t>            {</a:t>
            </a:r>
          </a:p>
          <a:p>
            <a:r>
              <a:rPr lang="da-DK" dirty="0"/>
              <a:t>                segmentBoundary(x+xDirection[i],y+yDirection[i],minX,maxX,minY,maxY,filterResult,smallImageHSV,smallWidth,smallHeight,numberForProcessing,markerAreaCount,recursionDepth+1);</a:t>
            </a:r>
          </a:p>
          <a:p>
            <a:r>
              <a:rPr lang="da-DK" dirty="0"/>
              <a:t>            }</a:t>
            </a:r>
          </a:p>
          <a:p>
            <a:r>
              <a:rPr lang="da-DK" dirty="0"/>
              <a:t>   </a:t>
            </a:r>
            <a:r>
              <a:rPr lang="da-DK" dirty="0" smtClean="0"/>
              <a:t>}</a:t>
            </a:r>
            <a:endParaRPr lang="da-DK" dirty="0"/>
          </a:p>
          <a:p>
            <a:r>
              <a:rPr lang="da-DK" dirty="0" smtClean="0"/>
              <a:t>}</a:t>
            </a:r>
            <a:endParaRPr lang="da-DK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973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Software</a:t>
            </a:r>
          </a:p>
          <a:p>
            <a:r>
              <a:rPr lang="en-US" sz="3200" dirty="0" smtClean="0"/>
              <a:t>Hardware</a:t>
            </a:r>
          </a:p>
          <a:p>
            <a:r>
              <a:rPr lang="en-US" sz="3200" dirty="0" smtClean="0"/>
              <a:t>DE2</a:t>
            </a:r>
          </a:p>
        </p:txBody>
      </p:sp>
    </p:spTree>
    <p:extLst>
      <p:ext uri="{BB962C8B-B14F-4D97-AF65-F5344CB8AC3E}">
        <p14:creationId xmlns:p14="http://schemas.microsoft.com/office/powerpoint/2010/main" val="367490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images from previous competition as input frames</a:t>
            </a:r>
          </a:p>
          <a:p>
            <a:r>
              <a:rPr lang="en-US" sz="3200" dirty="0" smtClean="0"/>
              <a:t>Compare software generated result with expected result</a:t>
            </a:r>
          </a:p>
        </p:txBody>
      </p:sp>
    </p:spTree>
    <p:extLst>
      <p:ext uri="{BB962C8B-B14F-4D97-AF65-F5344CB8AC3E}">
        <p14:creationId xmlns:p14="http://schemas.microsoft.com/office/powerpoint/2010/main" val="146943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for Filter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Total targets: 33</a:t>
            </a:r>
          </a:p>
          <a:p>
            <a:r>
              <a:rPr lang="en-US" sz="3200" dirty="0" smtClean="0"/>
              <a:t>Targets found: 33</a:t>
            </a:r>
          </a:p>
          <a:p>
            <a:r>
              <a:rPr lang="en-US" sz="3200" dirty="0" smtClean="0"/>
              <a:t>Other objects identified as target: 14</a:t>
            </a:r>
          </a:p>
          <a:p>
            <a:r>
              <a:rPr lang="en-US" sz="3200" dirty="0" smtClean="0"/>
              <a:t>FPS on Laptop (non-optimized): 8</a:t>
            </a:r>
          </a:p>
        </p:txBody>
      </p:sp>
    </p:spTree>
    <p:extLst>
      <p:ext uri="{BB962C8B-B14F-4D97-AF65-F5344CB8AC3E}">
        <p14:creationId xmlns:p14="http://schemas.microsoft.com/office/powerpoint/2010/main" val="74565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Testing</a:t>
            </a:r>
            <a:endParaRPr lang="en-US" dirty="0"/>
          </a:p>
        </p:txBody>
      </p:sp>
      <p:pic>
        <p:nvPicPr>
          <p:cNvPr id="4" name="Content Placeholder 3" descr="Screen Shot 2012-02-14 at 12.34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64" b="-23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53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&amp;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Photos </a:t>
            </a:r>
          </a:p>
          <a:p>
            <a:r>
              <a:rPr lang="en-US" dirty="0" smtClean="0"/>
              <a:t>Identifying the markers</a:t>
            </a:r>
          </a:p>
          <a:p>
            <a:r>
              <a:rPr lang="en-US" dirty="0" smtClean="0"/>
              <a:t>Analysis of the marker</a:t>
            </a:r>
          </a:p>
          <a:p>
            <a:r>
              <a:rPr lang="en-US" dirty="0" smtClean="0"/>
              <a:t>Reducing resolution of the image</a:t>
            </a:r>
          </a:p>
          <a:p>
            <a:r>
              <a:rPr lang="en-US" dirty="0" smtClean="0"/>
              <a:t>Sending image back with marker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8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DE2 T</a:t>
            </a:r>
            <a:r>
              <a:rPr lang="en-US" altLang="zh-CN" dirty="0" smtClean="0"/>
              <a:t>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5500"/>
            <a:ext cx="8369300" cy="4762500"/>
          </a:xfrm>
        </p:spPr>
        <p:txBody>
          <a:bodyPr>
            <a:normAutofit/>
          </a:bodyPr>
          <a:lstStyle/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sz="3200" dirty="0" smtClean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r>
              <a:rPr lang="en-US" sz="3200" dirty="0" smtClean="0"/>
              <a:t>JTAG debugging</a:t>
            </a:r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sz="3200" dirty="0" smtClean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sz="3200" dirty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sz="3200" dirty="0" smtClean="0"/>
          </a:p>
          <a:p>
            <a:pPr marL="0" lvl="1" indent="0">
              <a:spcBef>
                <a:spcPts val="2000"/>
              </a:spcBef>
              <a:buClr>
                <a:schemeClr val="accent3"/>
              </a:buClr>
              <a:buNone/>
            </a:pPr>
            <a:endParaRPr lang="en-CA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3363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Characters in Markers</a:t>
            </a:r>
          </a:p>
          <a:p>
            <a:r>
              <a:rPr lang="en-US" dirty="0" smtClean="0"/>
              <a:t>Interpolating GPS and Obtain Direction Information</a:t>
            </a:r>
          </a:p>
          <a:p>
            <a:r>
              <a:rPr lang="en-US" dirty="0" smtClean="0"/>
              <a:t>Providing a 9600 bps T</a:t>
            </a:r>
            <a:r>
              <a:rPr lang="en-US" altLang="zh-CN" dirty="0" smtClean="0"/>
              <a:t>unnel Through the Processor and </a:t>
            </a:r>
            <a:r>
              <a:rPr lang="en-US" altLang="zh-CN" dirty="0" err="1" smtClean="0"/>
              <a:t>WiFi</a:t>
            </a:r>
            <a:r>
              <a:rPr lang="en-US" altLang="zh-CN" dirty="0" smtClean="0"/>
              <a:t> to Serial Port on Ground Station</a:t>
            </a:r>
          </a:p>
          <a:p>
            <a:r>
              <a:rPr lang="en-US" dirty="0" smtClean="0"/>
              <a:t>A</a:t>
            </a:r>
            <a:r>
              <a:rPr lang="en-US" altLang="zh-CN" dirty="0" smtClean="0"/>
              <a:t>dapting Ground Station Software with the new way of operating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5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0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Marker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3190939" y="6006068"/>
            <a:ext cx="2763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from UAARG 2009 Competition</a:t>
            </a:r>
          </a:p>
        </p:txBody>
      </p:sp>
    </p:spTree>
    <p:extLst>
      <p:ext uri="{BB962C8B-B14F-4D97-AF65-F5344CB8AC3E}">
        <p14:creationId xmlns:p14="http://schemas.microsoft.com/office/powerpoint/2010/main" val="217058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Block Diagram</a:t>
            </a:r>
            <a:endParaRPr lang="en-US" dirty="0"/>
          </a:p>
        </p:txBody>
      </p:sp>
      <p:pic>
        <p:nvPicPr>
          <p:cNvPr id="4" name="Content Placeholder 3" descr="blockdiagram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0" r="-9323"/>
          <a:stretch/>
        </p:blipFill>
        <p:spPr>
          <a:xfrm>
            <a:off x="1117599" y="2171700"/>
            <a:ext cx="7339013" cy="4241800"/>
          </a:xfrm>
        </p:spPr>
      </p:pic>
    </p:spTree>
    <p:extLst>
      <p:ext uri="{BB962C8B-B14F-4D97-AF65-F5344CB8AC3E}">
        <p14:creationId xmlns:p14="http://schemas.microsoft.com/office/powerpoint/2010/main" val="26224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Hardware	</a:t>
            </a:r>
            <a:endParaRPr lang="en-US" dirty="0"/>
          </a:p>
        </p:txBody>
      </p:sp>
      <p:pic>
        <p:nvPicPr>
          <p:cNvPr id="5" name="Content Placeholder 4" descr="Screen Shot 2012-02-13 at 11.00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r="1281"/>
          <a:stretch>
            <a:fillRect/>
          </a:stretch>
        </p:blipFill>
        <p:spPr>
          <a:xfrm>
            <a:off x="495300" y="2095500"/>
            <a:ext cx="4619473" cy="4381500"/>
          </a:xfr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045200" y="2209799"/>
            <a:ext cx="2411413" cy="416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588000" y="2095500"/>
            <a:ext cx="3021013" cy="416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1296(H)*964(V)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96820" y="5823030"/>
            <a:ext cx="3594779" cy="65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Image from </a:t>
            </a:r>
            <a:r>
              <a:rPr lang="da-DK" sz="1200" dirty="0" err="1" smtClean="0"/>
              <a:t>Chameleon</a:t>
            </a:r>
            <a:r>
              <a:rPr lang="da-DK" sz="1200" dirty="0"/>
              <a:t> website: http://</a:t>
            </a:r>
            <a:r>
              <a:rPr lang="da-DK" sz="1200" dirty="0" err="1"/>
              <a:t>www.ptgrey.com</a:t>
            </a:r>
            <a:r>
              <a:rPr lang="da-DK" sz="1200" dirty="0"/>
              <a:t>/products/</a:t>
            </a:r>
            <a:r>
              <a:rPr lang="da-DK" sz="1200" dirty="0" err="1"/>
              <a:t>chameleon</a:t>
            </a:r>
            <a:r>
              <a:rPr lang="da-DK" sz="1200" dirty="0"/>
              <a:t>/images/Chameleon_1024px.jpg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89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7" name="Content Placeholder 4" descr="Screen Shot 2012-02-13 at 10.41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" b="231"/>
          <a:stretch/>
        </p:blipFill>
        <p:spPr>
          <a:xfrm>
            <a:off x="685800" y="2171699"/>
            <a:ext cx="4940300" cy="420211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45200" y="2209799"/>
            <a:ext cx="2411413" cy="4164013"/>
          </a:xfrm>
        </p:spPr>
        <p:txBody>
          <a:bodyPr/>
          <a:lstStyle/>
          <a:p>
            <a:r>
              <a:rPr lang="en-US" dirty="0"/>
              <a:t>OMAP4460 </a:t>
            </a:r>
            <a:r>
              <a:rPr lang="en-US" dirty="0" smtClean="0"/>
              <a:t>processor</a:t>
            </a:r>
          </a:p>
          <a:p>
            <a:r>
              <a:rPr lang="en-US" dirty="0" err="1"/>
              <a:t>Elpida</a:t>
            </a:r>
            <a:r>
              <a:rPr lang="en-US" dirty="0"/>
              <a:t> 8Gb LPDDR2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5200" y="6096813"/>
            <a:ext cx="2864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Image from </a:t>
            </a:r>
            <a:r>
              <a:rPr lang="da-DK" sz="1200" dirty="0" err="1" smtClean="0"/>
              <a:t>PandaBoard</a:t>
            </a:r>
            <a:r>
              <a:rPr lang="da-DK" sz="1200" dirty="0" smtClean="0"/>
              <a:t> User </a:t>
            </a:r>
            <a:r>
              <a:rPr lang="da-DK" sz="1200" dirty="0" err="1" smtClean="0"/>
              <a:t>Refference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911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5" name="Content Placeholder 4" descr="Screen Shot 2012-02-13 at 5.55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1" r="-9061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344049" y="5926695"/>
            <a:ext cx="6415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Graph </a:t>
            </a:r>
            <a:r>
              <a:rPr lang="en-US" sz="1200" dirty="0" smtClean="0"/>
              <a:t>from http</a:t>
            </a:r>
            <a:r>
              <a:rPr lang="en-US" sz="1200" dirty="0"/>
              <a:t>://</a:t>
            </a:r>
            <a:r>
              <a:rPr lang="en-US" sz="1200" dirty="0" err="1"/>
              <a:t>www.phoronix.com</a:t>
            </a:r>
            <a:r>
              <a:rPr lang="en-US" sz="1200" dirty="0"/>
              <a:t>/</a:t>
            </a:r>
            <a:r>
              <a:rPr lang="en-US" sz="1200" dirty="0" err="1"/>
              <a:t>scan.php?page</a:t>
            </a:r>
            <a:r>
              <a:rPr lang="en-US" sz="1200" dirty="0"/>
              <a:t>=</a:t>
            </a:r>
            <a:r>
              <a:rPr lang="en-US" sz="1200" dirty="0" err="1"/>
              <a:t>article&amp;item</a:t>
            </a:r>
            <a:r>
              <a:rPr lang="en-US" sz="1200" dirty="0"/>
              <a:t>=</a:t>
            </a:r>
            <a:r>
              <a:rPr lang="en-US" sz="1200" dirty="0" err="1"/>
              <a:t>pandaboard_es&amp;num</a:t>
            </a:r>
            <a:r>
              <a:rPr lang="en-US" sz="1200" dirty="0"/>
              <a:t>=5</a:t>
            </a:r>
          </a:p>
        </p:txBody>
      </p:sp>
    </p:spTree>
    <p:extLst>
      <p:ext uri="{BB962C8B-B14F-4D97-AF65-F5344CB8AC3E}">
        <p14:creationId xmlns:p14="http://schemas.microsoft.com/office/powerpoint/2010/main" val="142348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FPS = 2</a:t>
            </a:r>
            <a:endParaRPr lang="en-US" dirty="0"/>
          </a:p>
        </p:txBody>
      </p:sp>
      <p:pic>
        <p:nvPicPr>
          <p:cNvPr id="4" name="Content Placeholder 3" descr="Screen Shot 2012-02-13 at 7.00.35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b="2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07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496</TotalTime>
  <Words>664</Words>
  <Application>Microsoft Macintosh PowerPoint</Application>
  <PresentationFormat>On-screen Show (4:3)</PresentationFormat>
  <Paragraphs>139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Folio</vt:lpstr>
      <vt:lpstr>UAV Imaging</vt:lpstr>
      <vt:lpstr>Introduction</vt:lpstr>
      <vt:lpstr>Functionality &amp; Motivation</vt:lpstr>
      <vt:lpstr>Picture of Marker</vt:lpstr>
      <vt:lpstr>Hardware Block Diagram</vt:lpstr>
      <vt:lpstr>Hardware </vt:lpstr>
      <vt:lpstr>Hardware</vt:lpstr>
      <vt:lpstr>Performance</vt:lpstr>
      <vt:lpstr>Minimum FPS = 2</vt:lpstr>
      <vt:lpstr>500 ms Per Frame</vt:lpstr>
      <vt:lpstr>Strategy</vt:lpstr>
      <vt:lpstr>Two-Stage Filter</vt:lpstr>
      <vt:lpstr>Find High Probability Area</vt:lpstr>
      <vt:lpstr>Color Consistency</vt:lpstr>
      <vt:lpstr>Take SDV of Slotted Image</vt:lpstr>
      <vt:lpstr>Thresholding</vt:lpstr>
      <vt:lpstr>Two-Stage Filter</vt:lpstr>
      <vt:lpstr>Refining result</vt:lpstr>
      <vt:lpstr>Result</vt:lpstr>
      <vt:lpstr>Strategy</vt:lpstr>
      <vt:lpstr>Identification and Recognition</vt:lpstr>
      <vt:lpstr>Software vs. FPGA vs. ASIC</vt:lpstr>
      <vt:lpstr>Components Implemented in FPGA</vt:lpstr>
      <vt:lpstr>Code Example</vt:lpstr>
      <vt:lpstr>Code Example</vt:lpstr>
      <vt:lpstr>Test Plan</vt:lpstr>
      <vt:lpstr>Software Testing</vt:lpstr>
      <vt:lpstr>Result for Filter stage</vt:lpstr>
      <vt:lpstr>Hardware Testing</vt:lpstr>
      <vt:lpstr>DE2 Testing</vt:lpstr>
      <vt:lpstr>Extra Features</vt:lpstr>
      <vt:lpstr>Questions?</vt:lpstr>
      <vt:lpstr>Thank You</vt:lpstr>
    </vt:vector>
  </TitlesOfParts>
  <Company>U of 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UAV Imaging</dc:title>
  <dc:creator>Yubing Xu</dc:creator>
  <cp:lastModifiedBy>Yubing Xu</cp:lastModifiedBy>
  <cp:revision>66</cp:revision>
  <dcterms:created xsi:type="dcterms:W3CDTF">2012-02-13T21:28:31Z</dcterms:created>
  <dcterms:modified xsi:type="dcterms:W3CDTF">2012-02-14T08:41:44Z</dcterms:modified>
</cp:coreProperties>
</file>