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1" r:id="rId9"/>
    <p:sldId id="272" r:id="rId10"/>
    <p:sldId id="27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F35FC4-3963-4E7F-BCB7-6D3B3F209F7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Group members:</a:t>
            </a:r>
          </a:p>
          <a:p>
            <a:r>
              <a:rPr lang="en-CA" sz="2000" dirty="0" smtClean="0"/>
              <a:t>Billy  </a:t>
            </a:r>
            <a:r>
              <a:rPr lang="en-CA" sz="2000" dirty="0" err="1" smtClean="0"/>
              <a:t>Kozak</a:t>
            </a:r>
            <a:endParaRPr lang="en-CA" sz="2000" dirty="0" smtClean="0"/>
          </a:p>
          <a:p>
            <a:r>
              <a:rPr lang="en-CA" sz="2000" dirty="0" smtClean="0"/>
              <a:t>Nathan Sinnamon</a:t>
            </a:r>
          </a:p>
          <a:p>
            <a:r>
              <a:rPr lang="en-CA" sz="2000" dirty="0" smtClean="0"/>
              <a:t>Jeff </a:t>
            </a:r>
            <a:r>
              <a:rPr lang="en-CA" sz="2000" dirty="0" err="1" smtClean="0"/>
              <a:t>Theriault</a:t>
            </a:r>
            <a:endParaRPr lang="en-CA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CMPE 490 </a:t>
            </a:r>
            <a:br>
              <a:rPr lang="en-CA" dirty="0" smtClean="0"/>
            </a:br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Video Game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2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Video games are harder to make than we thought!</a:t>
            </a:r>
          </a:p>
          <a:p>
            <a:r>
              <a:rPr lang="en-CA" dirty="0" smtClean="0"/>
              <a:t>The benefits (and sheer terror) of “writing it yourself”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20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476672"/>
            <a:ext cx="4258816" cy="5714999"/>
          </a:xfrm>
        </p:spPr>
        <p:txBody>
          <a:bodyPr>
            <a:normAutofit/>
          </a:bodyPr>
          <a:lstStyle/>
          <a:p>
            <a:r>
              <a:rPr lang="en-CA" sz="2400" dirty="0" smtClean="0"/>
              <a:t>We wanted to make a better video game than ‘Lunar Lander’</a:t>
            </a:r>
          </a:p>
          <a:p>
            <a:endParaRPr lang="en-CA" sz="2400" dirty="0"/>
          </a:p>
          <a:p>
            <a:r>
              <a:rPr lang="en-CA" sz="2400" dirty="0" smtClean="0"/>
              <a:t>To do something we will enjoy working on</a:t>
            </a:r>
          </a:p>
          <a:p>
            <a:endParaRPr lang="en-CA" sz="2400" dirty="0" smtClean="0"/>
          </a:p>
          <a:p>
            <a:r>
              <a:rPr lang="en-CA" sz="2400" dirty="0" smtClean="0"/>
              <a:t>Testing = playing video games (at least in the (very, very) late stages)</a:t>
            </a:r>
          </a:p>
          <a:p>
            <a:endParaRPr lang="en-CA" sz="2400" dirty="0"/>
          </a:p>
          <a:p>
            <a:r>
              <a:rPr lang="en-CA" sz="2400" dirty="0" smtClean="0"/>
              <a:t>The end product is fun!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8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4978896" cy="5714999"/>
          </a:xfrm>
        </p:spPr>
        <p:txBody>
          <a:bodyPr>
            <a:normAutofit/>
          </a:bodyPr>
          <a:lstStyle/>
          <a:p>
            <a:r>
              <a:rPr lang="en-CA" sz="2400" dirty="0" smtClean="0"/>
              <a:t>Gameplay which emulates an arcade-style space shooter</a:t>
            </a:r>
          </a:p>
          <a:p>
            <a:endParaRPr lang="en-CA" sz="2400" dirty="0" smtClean="0"/>
          </a:p>
          <a:p>
            <a:r>
              <a:rPr lang="en-CA" sz="2400" dirty="0" smtClean="0"/>
              <a:t>Wireless controllers which use accelerometers as input</a:t>
            </a:r>
          </a:p>
          <a:p>
            <a:endParaRPr lang="en-CA" sz="2400" dirty="0" smtClean="0"/>
          </a:p>
          <a:p>
            <a:r>
              <a:rPr lang="en-CA" sz="2400" dirty="0" smtClean="0"/>
              <a:t>Multiplayer! (by ‘multi’ we mean 2)</a:t>
            </a:r>
          </a:p>
          <a:p>
            <a:endParaRPr lang="en-CA" sz="2400" dirty="0" smtClean="0"/>
          </a:p>
          <a:p>
            <a:r>
              <a:rPr lang="en-CA" sz="2400" dirty="0" smtClean="0"/>
              <a:t>Video (VGA) output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Functionality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33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Wes\Desktop\Documents\My Papers\CMPE 490\FINAL PRESENTATION\screensho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-440" r="3465" b="7444"/>
          <a:stretch/>
        </p:blipFill>
        <p:spPr bwMode="auto">
          <a:xfrm>
            <a:off x="0" y="-236157"/>
            <a:ext cx="9144000" cy="70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6056" y="4725144"/>
            <a:ext cx="2819400" cy="1243608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Game Concept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0" y="457200"/>
            <a:ext cx="2819400" cy="1066800"/>
          </a:xfrm>
        </p:spPr>
        <p:txBody>
          <a:bodyPr/>
          <a:lstStyle/>
          <a:p>
            <a:r>
              <a:rPr lang="en-CA" dirty="0" smtClean="0"/>
              <a:t>Design:</a:t>
            </a:r>
            <a:br>
              <a:rPr lang="en-CA" dirty="0" smtClean="0"/>
            </a:br>
            <a:r>
              <a:rPr lang="en-CA" dirty="0" smtClean="0"/>
              <a:t>Main Unit</a:t>
            </a:r>
            <a:endParaRPr lang="en-CA" dirty="0"/>
          </a:p>
        </p:txBody>
      </p:sp>
      <p:pic>
        <p:nvPicPr>
          <p:cNvPr id="4" name="Picture 3" descr="MainConsoleBlock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7772400" cy="62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s\Desktop\Documents\My Papers\CMPE 490\FINAL PRESENTATION\buffer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" y="219112"/>
            <a:ext cx="675226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7400" y="457200"/>
            <a:ext cx="2980928" cy="880728"/>
          </a:xfrm>
        </p:spPr>
        <p:txBody>
          <a:bodyPr/>
          <a:lstStyle/>
          <a:p>
            <a:r>
              <a:rPr lang="en-CA" dirty="0" smtClean="0"/>
              <a:t>VGA Buffer System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99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1"/>
            <a:ext cx="5638800" cy="4416152"/>
          </a:xfrm>
        </p:spPr>
        <p:txBody>
          <a:bodyPr/>
          <a:lstStyle/>
          <a:p>
            <a:r>
              <a:rPr lang="en-US" sz="1600" dirty="0" smtClean="0"/>
              <a:t>Triple Axis Accelerometer</a:t>
            </a:r>
          </a:p>
          <a:p>
            <a:pPr lvl="1"/>
            <a:r>
              <a:rPr lang="en-US" sz="1600" dirty="0" smtClean="0"/>
              <a:t>Detect controller rotation and gestures (</a:t>
            </a:r>
            <a:r>
              <a:rPr lang="en-US" sz="1600" dirty="0" err="1" smtClean="0"/>
              <a:t>Wii</a:t>
            </a:r>
            <a:r>
              <a:rPr lang="en-US" sz="1600" dirty="0" smtClean="0"/>
              <a:t>-style)</a:t>
            </a:r>
          </a:p>
          <a:p>
            <a:r>
              <a:rPr lang="en-US" sz="1600" dirty="0" smtClean="0"/>
              <a:t>PIC Microcontroller on-board</a:t>
            </a:r>
          </a:p>
          <a:p>
            <a:pPr lvl="1"/>
            <a:r>
              <a:rPr lang="en-US" sz="1600" dirty="0" smtClean="0"/>
              <a:t>Processes accelerometer (I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C) data</a:t>
            </a:r>
          </a:p>
          <a:p>
            <a:pPr lvl="1"/>
            <a:r>
              <a:rPr lang="en-US" sz="1600" dirty="0" smtClean="0"/>
              <a:t>Formats current state into a packet and transmits via </a:t>
            </a:r>
            <a:r>
              <a:rPr lang="en-US" sz="1600" dirty="0" err="1" smtClean="0"/>
              <a:t>Xbee</a:t>
            </a:r>
            <a:r>
              <a:rPr lang="en-US" sz="1600" dirty="0" smtClean="0"/>
              <a:t> to Main unit</a:t>
            </a:r>
          </a:p>
          <a:p>
            <a:r>
              <a:rPr lang="en-US" sz="1600" dirty="0" err="1" smtClean="0"/>
              <a:t>ZigBee</a:t>
            </a:r>
            <a:r>
              <a:rPr lang="en-US" sz="1600" dirty="0" smtClean="0"/>
              <a:t> wireless communication </a:t>
            </a:r>
          </a:p>
          <a:p>
            <a:pPr lvl="1"/>
            <a:r>
              <a:rPr lang="en-US" sz="1600" dirty="0" smtClean="0"/>
              <a:t>Cables are bad. Wireless is fun!</a:t>
            </a:r>
          </a:p>
          <a:p>
            <a:pPr lvl="1"/>
            <a:r>
              <a:rPr lang="en-US" sz="1600" dirty="0" smtClean="0"/>
              <a:t>PIC communicates with </a:t>
            </a:r>
            <a:r>
              <a:rPr lang="en-US" sz="1600" dirty="0" err="1" smtClean="0"/>
              <a:t>ZigBee</a:t>
            </a:r>
            <a:r>
              <a:rPr lang="en-US" sz="1600" dirty="0" smtClean="0"/>
              <a:t> over a serial link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2240" y="404664"/>
            <a:ext cx="1975048" cy="1219200"/>
          </a:xfrm>
        </p:spPr>
        <p:txBody>
          <a:bodyPr/>
          <a:lstStyle/>
          <a:p>
            <a:r>
              <a:rPr lang="en-US" dirty="0" smtClean="0"/>
              <a:t>Design:</a:t>
            </a:r>
            <a:br>
              <a:rPr lang="en-US" dirty="0" smtClean="0"/>
            </a:br>
            <a:r>
              <a:rPr lang="en-US" dirty="0" smtClean="0"/>
              <a:t>Controller</a:t>
            </a:r>
            <a:endParaRPr lang="en-US" dirty="0"/>
          </a:p>
        </p:txBody>
      </p:sp>
      <p:pic>
        <p:nvPicPr>
          <p:cNvPr id="5" name="Picture 4" descr="Controller Block 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09792"/>
            <a:ext cx="6510824" cy="2652557"/>
          </a:xfrm>
          <a:prstGeom prst="rect">
            <a:avLst/>
          </a:prstGeom>
        </p:spPr>
      </p:pic>
      <p:pic>
        <p:nvPicPr>
          <p:cNvPr id="6" name="Picture 6" descr="C:\Users\Wes\Desktop\Documents\My Papers\CMPE 490\FINAL PRESENTATION\controll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22894" r="99" b="13772"/>
          <a:stretch/>
        </p:blipFill>
        <p:spPr bwMode="auto">
          <a:xfrm>
            <a:off x="4860032" y="3187254"/>
            <a:ext cx="3960440" cy="20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8800" y="533400"/>
            <a:ext cx="2819400" cy="914400"/>
          </a:xfrm>
        </p:spPr>
        <p:txBody>
          <a:bodyPr>
            <a:noAutofit/>
          </a:bodyPr>
          <a:lstStyle/>
          <a:p>
            <a:r>
              <a:rPr lang="en-CA" dirty="0" smtClean="0"/>
              <a:t>Design:</a:t>
            </a:r>
            <a:br>
              <a:rPr lang="en-CA" dirty="0" smtClean="0"/>
            </a:br>
            <a:r>
              <a:rPr lang="en-CA" dirty="0" smtClean="0"/>
              <a:t>Software</a:t>
            </a:r>
            <a:endParaRPr lang="en-CA" dirty="0"/>
          </a:p>
        </p:txBody>
      </p:sp>
      <p:pic>
        <p:nvPicPr>
          <p:cNvPr id="7" name="Picture 6" descr="SoftwareBl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762000"/>
            <a:ext cx="5626799" cy="51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6632"/>
            <a:ext cx="3888432" cy="6579095"/>
          </a:xfrm>
        </p:spPr>
        <p:txBody>
          <a:bodyPr>
            <a:normAutofit fontScale="85000" lnSpcReduction="10000"/>
          </a:bodyPr>
          <a:lstStyle/>
          <a:p>
            <a:pPr marL="0" indent="0" algn="just" defTabSz="2716903">
              <a:spcBef>
                <a:spcPct val="50000"/>
              </a:spcBef>
              <a:spcAft>
                <a:spcPts val="1500"/>
              </a:spcAft>
              <a:buNone/>
            </a:pPr>
            <a:r>
              <a:rPr lang="en-US" sz="1900" dirty="0"/>
              <a:t>The game engine works by repeating 8 basic </a:t>
            </a:r>
            <a:r>
              <a:rPr lang="en-US" sz="1900" dirty="0" smtClean="0"/>
              <a:t>steps in a continuous loop. </a:t>
            </a:r>
            <a:endParaRPr lang="en-US" sz="1900" dirty="0"/>
          </a:p>
          <a:p>
            <a:pPr marL="342900" indent="-342900" algn="just" defTabSz="2716903">
              <a:buFont typeface="Arial" pitchFamily="34" charset="0"/>
              <a:buChar char="•"/>
            </a:pPr>
            <a:r>
              <a:rPr lang="en-US" sz="1900" b="1" dirty="0"/>
              <a:t>Step 1 </a:t>
            </a:r>
            <a:r>
              <a:rPr lang="en-US" sz="1900" dirty="0"/>
              <a:t>fetches new ships from memory and places them onscreen if the correct amount of time has elapsed. </a:t>
            </a:r>
          </a:p>
          <a:p>
            <a:pPr marL="342900" indent="-342900" algn="just" defTabSz="2716903">
              <a:buFont typeface="Arial" pitchFamily="34" charset="0"/>
              <a:buChar char="•"/>
            </a:pPr>
            <a:r>
              <a:rPr lang="en-US" sz="1900" b="1" dirty="0"/>
              <a:t>Step 2  </a:t>
            </a:r>
            <a:r>
              <a:rPr lang="en-US" sz="1900" dirty="0"/>
              <a:t>reads data from the controllers and updates the  player ship’s positions.</a:t>
            </a:r>
          </a:p>
          <a:p>
            <a:pPr marL="342900" indent="-342900" algn="just" defTabSz="2716903">
              <a:buFont typeface="Arial" pitchFamily="34" charset="0"/>
              <a:buChar char="•"/>
            </a:pPr>
            <a:r>
              <a:rPr lang="en-US" sz="1900" b="1" dirty="0"/>
              <a:t>Step 3 </a:t>
            </a:r>
            <a:r>
              <a:rPr lang="en-US" sz="1900" dirty="0"/>
              <a:t>updates locations of the enemy ships as determined by simple AI routines. </a:t>
            </a:r>
          </a:p>
          <a:p>
            <a:pPr marL="342900" indent="-342900" algn="just" defTabSz="2716903">
              <a:buFont typeface="Arial" pitchFamily="34" charset="0"/>
              <a:buChar char="•"/>
            </a:pPr>
            <a:r>
              <a:rPr lang="en-US" sz="1900" b="1" dirty="0"/>
              <a:t>Step 4 </a:t>
            </a:r>
            <a:r>
              <a:rPr lang="en-US" sz="1900" dirty="0"/>
              <a:t>updates the locations of all onscreen projectiles</a:t>
            </a:r>
          </a:p>
          <a:p>
            <a:pPr marL="342900" indent="-342900" algn="just" defTabSz="2716903">
              <a:buFont typeface="Arial" pitchFamily="34" charset="0"/>
              <a:buChar char="•"/>
            </a:pPr>
            <a:r>
              <a:rPr lang="en-US" sz="1900" b="1" dirty="0"/>
              <a:t>Step 5 </a:t>
            </a:r>
            <a:r>
              <a:rPr lang="en-US" sz="1900" dirty="0"/>
              <a:t>detect collisions and resolve collisions (between two or more ships or a ship and a projectile) </a:t>
            </a:r>
          </a:p>
          <a:p>
            <a:pPr marL="342900" indent="-342900" algn="just" defTabSz="2716903">
              <a:buFont typeface="Arial" pitchFamily="34" charset="0"/>
              <a:buChar char="•"/>
            </a:pPr>
            <a:r>
              <a:rPr lang="en-US" sz="1900" b="1" dirty="0"/>
              <a:t>Step 6 </a:t>
            </a:r>
            <a:r>
              <a:rPr lang="en-US" sz="1900" dirty="0"/>
              <a:t>redraws every ship and projectile according to its updated position (dead ships/ projectiles are erased)</a:t>
            </a:r>
          </a:p>
          <a:p>
            <a:pPr marL="342900" indent="-342900" algn="just" defTabSz="2716903">
              <a:buFont typeface="Arial" pitchFamily="34" charset="0"/>
              <a:buChar char="•"/>
            </a:pPr>
            <a:r>
              <a:rPr lang="en-US" sz="1900" b="1" dirty="0"/>
              <a:t>Step 7 </a:t>
            </a:r>
            <a:r>
              <a:rPr lang="en-US" sz="1900" dirty="0"/>
              <a:t>detect for victory or loss conditions so we can</a:t>
            </a:r>
          </a:p>
          <a:p>
            <a:pPr marL="342900" indent="-342900" algn="just" defTabSz="2716903">
              <a:buFont typeface="Arial" pitchFamily="34" charset="0"/>
              <a:buChar char="•"/>
            </a:pPr>
            <a:r>
              <a:rPr lang="en-US" sz="1900" b="1" dirty="0"/>
              <a:t>Step 8 </a:t>
            </a:r>
            <a:r>
              <a:rPr lang="en-US" sz="1900" dirty="0"/>
              <a:t>update the game’s time counter and ensure that we don’t go back to step 1 until 15ms have passed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60232" y="404664"/>
            <a:ext cx="2016224" cy="11723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Design:</a:t>
            </a:r>
            <a:br>
              <a:rPr lang="en-CA" dirty="0" smtClean="0"/>
            </a:br>
            <a:r>
              <a:rPr lang="en-CA" dirty="0" smtClean="0"/>
              <a:t>Game Engine</a:t>
            </a:r>
            <a:endParaRPr lang="en-CA" dirty="0"/>
          </a:p>
        </p:txBody>
      </p:sp>
      <p:pic>
        <p:nvPicPr>
          <p:cNvPr id="1026" name="Picture 2" descr="C:\Users\Wes\Desktop\Documents\My Papers\CMPE 490\FINAL PRESENTATION\uglygr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392488" cy="17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690</TotalTime>
  <Words>323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Composite</vt:lpstr>
      <vt:lpstr>CMPE 490  Presentation  Video Game</vt:lpstr>
      <vt:lpstr>Motivation</vt:lpstr>
      <vt:lpstr>Functionality</vt:lpstr>
      <vt:lpstr>Game Concept</vt:lpstr>
      <vt:lpstr>Design: Main Unit</vt:lpstr>
      <vt:lpstr>VGA Buffer System</vt:lpstr>
      <vt:lpstr>Design: Controller</vt:lpstr>
      <vt:lpstr>Design: Software</vt:lpstr>
      <vt:lpstr>Design: Game Engine</vt:lpstr>
      <vt:lpstr>Conclusion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 490  Critical Design Review  Video Game</dc:title>
  <dc:creator>Wes</dc:creator>
  <cp:lastModifiedBy>Wes</cp:lastModifiedBy>
  <cp:revision>37</cp:revision>
  <dcterms:created xsi:type="dcterms:W3CDTF">2012-04-07T18:41:31Z</dcterms:created>
  <dcterms:modified xsi:type="dcterms:W3CDTF">2012-04-13T19:09:52Z</dcterms:modified>
</cp:coreProperties>
</file>