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8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2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C59C44-26CD-4DF5-8A53-2AB28D623AD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F35FC4-3963-4E7F-BCB7-6D3B3F209F7B}" type="datetimeFigureOut">
              <a:rPr lang="en-CA" smtClean="0"/>
              <a:pPr/>
              <a:t>2/15/12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Group members:</a:t>
            </a:r>
          </a:p>
          <a:p>
            <a:r>
              <a:rPr lang="en-CA" dirty="0" smtClean="0"/>
              <a:t>Billy  </a:t>
            </a:r>
            <a:r>
              <a:rPr lang="en-CA" dirty="0" err="1" smtClean="0"/>
              <a:t>Kozak</a:t>
            </a:r>
            <a:endParaRPr lang="en-CA" dirty="0" smtClean="0"/>
          </a:p>
          <a:p>
            <a:r>
              <a:rPr lang="en-CA" dirty="0" smtClean="0"/>
              <a:t>Nathan Sinnamon</a:t>
            </a:r>
          </a:p>
          <a:p>
            <a:r>
              <a:rPr lang="en-CA" dirty="0" smtClean="0"/>
              <a:t>Jeff </a:t>
            </a:r>
            <a:r>
              <a:rPr lang="en-CA" dirty="0" err="1" smtClean="0"/>
              <a:t>Theriault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CMPE 490 </a:t>
            </a:r>
            <a:br>
              <a:rPr lang="en-CA" dirty="0" smtClean="0"/>
            </a:br>
            <a:r>
              <a:rPr lang="en-CA" dirty="0" smtClean="0"/>
              <a:t>Critical Design Review</a:t>
            </a:r>
            <a:br>
              <a:rPr lang="en-CA" dirty="0" smtClean="0"/>
            </a:br>
            <a:r>
              <a:rPr lang="en-CA" dirty="0" smtClean="0"/>
              <a:t>Presentation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Video Game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22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 smtClean="0"/>
              <a:t>Test-Driven Development (TDD)</a:t>
            </a:r>
          </a:p>
          <a:p>
            <a:r>
              <a:rPr lang="en-CA" sz="2400" dirty="0" smtClean="0"/>
              <a:t>Assemble VGA connections and test with hard-coded patterns from NIOSII (done)</a:t>
            </a:r>
          </a:p>
          <a:p>
            <a:r>
              <a:rPr lang="en-CA" sz="2400" dirty="0" smtClean="0"/>
              <a:t>Assemble controller hardware and test communication with the NIOSII</a:t>
            </a:r>
          </a:p>
          <a:p>
            <a:r>
              <a:rPr lang="en-CA" sz="2400" dirty="0" smtClean="0"/>
              <a:t>Test simple connecting software which bridges controller inputs and VGA outputs</a:t>
            </a:r>
          </a:p>
          <a:p>
            <a:r>
              <a:rPr lang="en-CA" sz="2400" dirty="0" smtClean="0"/>
              <a:t>Test game engine, </a:t>
            </a:r>
            <a:r>
              <a:rPr lang="en-CA" sz="2400" dirty="0" err="1" smtClean="0"/>
              <a:t>ie</a:t>
            </a:r>
            <a:r>
              <a:rPr lang="en-CA" sz="2400" dirty="0" smtClean="0"/>
              <a:t>., final system testing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Test Plan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270273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 smtClean="0"/>
              <a:t>Addition/Expansion Options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Improve graphics/audio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Create a second </a:t>
            </a:r>
            <a:r>
              <a:rPr lang="en-CA" sz="2400" dirty="0" smtClean="0"/>
              <a:t>game using existing H/W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  <a:p>
            <a:r>
              <a:rPr lang="en-CA" sz="2400" b="1" dirty="0" smtClean="0"/>
              <a:t>Removal Options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Audio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“</a:t>
            </a:r>
            <a:r>
              <a:rPr lang="en-CA" sz="2400" dirty="0" err="1" smtClean="0"/>
              <a:t>Wirelessness</a:t>
            </a:r>
            <a:r>
              <a:rPr lang="en-CA" sz="24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/>
              <a:t>Replace scrolling background with static one</a:t>
            </a:r>
          </a:p>
          <a:p>
            <a:pPr marL="342900" indent="-342900">
              <a:buFont typeface="+mj-lt"/>
              <a:buAutoNum type="arabicPeriod"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8260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20508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000">
        <p14:vortex dir="r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We want to make a better video game than ‘Lunar Lander’</a:t>
            </a:r>
          </a:p>
          <a:p>
            <a:endParaRPr lang="en-CA" sz="2400" dirty="0" smtClean="0"/>
          </a:p>
          <a:p>
            <a:r>
              <a:rPr lang="en-CA" sz="2400" dirty="0" smtClean="0"/>
              <a:t>Testing = playing video games (at least in the late stages)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8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Arcade-style space shooter</a:t>
            </a:r>
          </a:p>
          <a:p>
            <a:r>
              <a:rPr lang="en-CA" sz="2400" dirty="0" smtClean="0"/>
              <a:t>Wireless controllers which use accelerometers as input</a:t>
            </a:r>
          </a:p>
          <a:p>
            <a:r>
              <a:rPr lang="en-CA" sz="2400" dirty="0" smtClean="0"/>
              <a:t>Multiplayer!</a:t>
            </a:r>
          </a:p>
          <a:p>
            <a:r>
              <a:rPr lang="en-CA" sz="2400" dirty="0" smtClean="0"/>
              <a:t>Video (VGA) and audio output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Functionality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33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Concept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009"/>
            <a:ext cx="4978896" cy="650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83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Design:</a:t>
            </a:r>
            <a:br>
              <a:rPr lang="en-CA" dirty="0" smtClean="0"/>
            </a:br>
            <a:r>
              <a:rPr lang="en-CA" dirty="0" smtClean="0"/>
              <a:t>Hardware</a:t>
            </a:r>
            <a:endParaRPr lang="en-CA" dirty="0"/>
          </a:p>
        </p:txBody>
      </p:sp>
      <p:pic>
        <p:nvPicPr>
          <p:cNvPr id="7" name="Picture 6" descr="Block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3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Triple Axis Accelerometer</a:t>
            </a:r>
          </a:p>
          <a:p>
            <a:pPr lvl="1"/>
            <a:r>
              <a:rPr lang="en-US" dirty="0" smtClean="0"/>
              <a:t>Detect controller rotation and gestures (</a:t>
            </a:r>
            <a:r>
              <a:rPr lang="en-US" dirty="0" err="1" smtClean="0"/>
              <a:t>Wii</a:t>
            </a:r>
            <a:r>
              <a:rPr lang="en-US" dirty="0" smtClean="0"/>
              <a:t>-style)</a:t>
            </a:r>
          </a:p>
          <a:p>
            <a:r>
              <a:rPr lang="en-US" dirty="0" smtClean="0"/>
              <a:t>PIC Microcontroller on-board</a:t>
            </a:r>
          </a:p>
          <a:p>
            <a:pPr lvl="1"/>
            <a:r>
              <a:rPr lang="en-US" dirty="0" smtClean="0"/>
              <a:t>Processes accelerometer (I</a:t>
            </a:r>
            <a:r>
              <a:rPr lang="en-US" baseline="30000" dirty="0" smtClean="0"/>
              <a:t>2</a:t>
            </a:r>
            <a:r>
              <a:rPr lang="en-US" dirty="0" smtClean="0"/>
              <a:t>C) data, button </a:t>
            </a:r>
            <a:r>
              <a:rPr lang="en-US" dirty="0" err="1" smtClean="0"/>
              <a:t>debouncing</a:t>
            </a:r>
            <a:r>
              <a:rPr lang="en-US" dirty="0" smtClean="0"/>
              <a:t>, etc</a:t>
            </a:r>
          </a:p>
          <a:p>
            <a:pPr lvl="1"/>
            <a:r>
              <a:rPr lang="en-US" dirty="0" smtClean="0"/>
              <a:t>Formats current state into a packet and transmits via </a:t>
            </a:r>
            <a:r>
              <a:rPr lang="en-US" dirty="0" err="1" smtClean="0"/>
              <a:t>Xbee</a:t>
            </a:r>
            <a:r>
              <a:rPr lang="en-US" dirty="0" smtClean="0"/>
              <a:t> to Main unit</a:t>
            </a:r>
          </a:p>
          <a:p>
            <a:pPr lvl="1"/>
            <a:r>
              <a:rPr lang="en-US" dirty="0" smtClean="0"/>
              <a:t>Error detection in accelerometer</a:t>
            </a:r>
          </a:p>
          <a:p>
            <a:r>
              <a:rPr lang="en-US" dirty="0" err="1" smtClean="0"/>
              <a:t>ZigBee</a:t>
            </a:r>
            <a:r>
              <a:rPr lang="en-US" dirty="0" smtClean="0"/>
              <a:t> wireless communication </a:t>
            </a:r>
          </a:p>
          <a:p>
            <a:pPr lvl="1"/>
            <a:r>
              <a:rPr lang="en-US" dirty="0" smtClean="0"/>
              <a:t>Cables are bad. Wireless is fun!</a:t>
            </a:r>
          </a:p>
          <a:p>
            <a:pPr lvl="1"/>
            <a:r>
              <a:rPr lang="en-US" dirty="0" smtClean="0"/>
              <a:t>PIC communicates with </a:t>
            </a:r>
            <a:r>
              <a:rPr lang="en-US" dirty="0" err="1" smtClean="0"/>
              <a:t>ZigBee</a:t>
            </a:r>
            <a:r>
              <a:rPr lang="en-US" dirty="0" smtClean="0"/>
              <a:t> over a serial link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</a:t>
            </a:r>
            <a:br>
              <a:rPr lang="en-US" dirty="0" smtClean="0"/>
            </a:br>
            <a:r>
              <a:rPr lang="en-US" dirty="0" smtClean="0"/>
              <a:t>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Design:</a:t>
            </a:r>
            <a:br>
              <a:rPr lang="en-CA" dirty="0" smtClean="0"/>
            </a:br>
            <a:r>
              <a:rPr lang="en-CA" dirty="0" smtClean="0"/>
              <a:t>Software</a:t>
            </a:r>
            <a:endParaRPr lang="en-CA" dirty="0"/>
          </a:p>
        </p:txBody>
      </p:sp>
      <p:pic>
        <p:nvPicPr>
          <p:cNvPr id="5" name="Picture 4" descr="SoftwareBl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228600"/>
            <a:ext cx="457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0386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Game Engine computes game state, graphics updates</a:t>
            </a:r>
          </a:p>
          <a:p>
            <a:pPr>
              <a:buFont typeface="Arial"/>
              <a:buChar char="•"/>
            </a:pPr>
            <a:r>
              <a:rPr lang="en-US" dirty="0" smtClean="0"/>
              <a:t> Graphics Task maintains VGA output based on current Game Engine State</a:t>
            </a:r>
          </a:p>
          <a:p>
            <a:pPr>
              <a:buFont typeface="Arial"/>
              <a:buChar char="•"/>
            </a:pPr>
            <a:r>
              <a:rPr lang="en-US" dirty="0" smtClean="0"/>
              <a:t> Controller Task receives input from controllers, cleans it up, and hands it off to the Game Engine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7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4546848" cy="5714999"/>
          </a:xfrm>
        </p:spPr>
        <p:txBody>
          <a:bodyPr>
            <a:normAutofit/>
          </a:bodyPr>
          <a:lstStyle/>
          <a:p>
            <a:r>
              <a:rPr lang="en-CA" sz="2400" dirty="0" smtClean="0"/>
              <a:t>Optimized core operations  ~59ms ~ 17fps</a:t>
            </a:r>
          </a:p>
          <a:p>
            <a:pPr marL="0" indent="0">
              <a:buNone/>
            </a:pPr>
            <a:r>
              <a:rPr lang="en-CA" sz="2400" dirty="0" smtClean="0"/>
              <a:t>(slower in reality)</a:t>
            </a:r>
          </a:p>
          <a:p>
            <a:pPr marL="0" indent="0">
              <a:buNone/>
            </a:pPr>
            <a:endParaRPr lang="en-CA" sz="2400" dirty="0" smtClean="0"/>
          </a:p>
          <a:p>
            <a:r>
              <a:rPr lang="en-CA" sz="2400" dirty="0" smtClean="0"/>
              <a:t>w/ LUTs for trig &amp; object graphics</a:t>
            </a:r>
          </a:p>
          <a:p>
            <a:pPr marL="0" indent="0">
              <a:buNone/>
            </a:pPr>
            <a:endParaRPr lang="en-CA" sz="2400" dirty="0" smtClean="0"/>
          </a:p>
          <a:p>
            <a:r>
              <a:rPr lang="en-CA" sz="2400" dirty="0" smtClean="0"/>
              <a:t>30 objects on screen max</a:t>
            </a:r>
          </a:p>
          <a:p>
            <a:pPr marL="0" indent="0">
              <a:buNone/>
            </a:pPr>
            <a:endParaRPr lang="en-CA" sz="2400" dirty="0" smtClean="0"/>
          </a:p>
          <a:p>
            <a:r>
              <a:rPr lang="en-CA" sz="2400" dirty="0" smtClean="0"/>
              <a:t>grid based collision detection</a:t>
            </a:r>
          </a:p>
          <a:p>
            <a:pPr marL="0" indent="0">
              <a:buNone/>
            </a:pPr>
            <a:endParaRPr lang="en-CA" sz="2400" dirty="0" smtClean="0"/>
          </a:p>
          <a:p>
            <a:r>
              <a:rPr lang="en-CA" sz="2400" dirty="0" smtClean="0"/>
              <a:t>May need to look at sprite graphics  to get better performance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Software Performance &amp; Optimizations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70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Code</a:t>
            </a:r>
            <a:br>
              <a:rPr lang="en-CA" dirty="0" smtClean="0"/>
            </a:br>
            <a:r>
              <a:rPr lang="en-CA" dirty="0" smtClean="0"/>
              <a:t>Excerpt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6248400" cy="6555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FILE *</a:t>
            </a:r>
            <a:r>
              <a:rPr lang="en-US" sz="1050" dirty="0" err="1" smtClean="0"/>
              <a:t>fp</a:t>
            </a:r>
            <a:r>
              <a:rPr lang="en-US" sz="1050" dirty="0" smtClean="0"/>
              <a:t> = fopen("/dev/uart_0", "</a:t>
            </a:r>
            <a:r>
              <a:rPr lang="en-US" sz="1050" dirty="0" err="1" smtClean="0"/>
              <a:t>r</a:t>
            </a:r>
            <a:r>
              <a:rPr lang="en-US" sz="1050" dirty="0" smtClean="0"/>
              <a:t>");</a:t>
            </a:r>
          </a:p>
          <a:p>
            <a:endParaRPr lang="en-US" sz="1050" dirty="0" smtClean="0"/>
          </a:p>
          <a:p>
            <a:r>
              <a:rPr lang="en-US" sz="1050" dirty="0" smtClean="0"/>
              <a:t>char </a:t>
            </a:r>
            <a:r>
              <a:rPr lang="en-US" sz="1050" dirty="0" err="1" smtClean="0"/>
              <a:t>line[MAX_LINE_LEN</a:t>
            </a:r>
            <a:r>
              <a:rPr lang="en-US" sz="1050" dirty="0" smtClean="0"/>
              <a:t>];</a:t>
            </a:r>
          </a:p>
          <a:p>
            <a:endParaRPr lang="en-US" sz="1050" dirty="0" smtClean="0"/>
          </a:p>
          <a:p>
            <a:r>
              <a:rPr lang="en-US" sz="1050" dirty="0" smtClean="0"/>
              <a:t>while( </a:t>
            </a:r>
            <a:r>
              <a:rPr lang="en-US" sz="1050" dirty="0" err="1" smtClean="0"/>
              <a:t>fgets</a:t>
            </a:r>
            <a:r>
              <a:rPr lang="en-US" sz="1050" dirty="0" smtClean="0"/>
              <a:t>( line, </a:t>
            </a:r>
            <a:r>
              <a:rPr lang="en-US" sz="1050" dirty="0" err="1" smtClean="0"/>
              <a:t>sizeof</a:t>
            </a:r>
            <a:r>
              <a:rPr lang="en-US" sz="1050" dirty="0" smtClean="0"/>
              <a:t>( line ), </a:t>
            </a:r>
            <a:r>
              <a:rPr lang="en-US" sz="1050" dirty="0" err="1" smtClean="0"/>
              <a:t>fp</a:t>
            </a:r>
            <a:r>
              <a:rPr lang="en-US" sz="1050" dirty="0" smtClean="0"/>
              <a:t> ) != NULL )</a:t>
            </a:r>
          </a:p>
          <a:p>
            <a:r>
              <a:rPr lang="en-US" sz="1050" dirty="0" smtClean="0"/>
              <a:t>{</a:t>
            </a:r>
          </a:p>
          <a:p>
            <a:r>
              <a:rPr lang="en-US" sz="1050" dirty="0" smtClean="0"/>
              <a:t>	char </a:t>
            </a:r>
            <a:r>
              <a:rPr lang="en-US" sz="1050" dirty="0" err="1" smtClean="0"/>
              <a:t>playerNo</a:t>
            </a:r>
            <a:r>
              <a:rPr lang="en-US" sz="1050" dirty="0" smtClean="0"/>
              <a:t>;</a:t>
            </a:r>
          </a:p>
          <a:p>
            <a:r>
              <a:rPr lang="en-US" sz="1050" dirty="0" smtClean="0"/>
              <a:t>	char </a:t>
            </a:r>
            <a:r>
              <a:rPr lang="en-US" sz="1050" dirty="0" err="1" smtClean="0"/>
              <a:t>battLevel</a:t>
            </a:r>
            <a:r>
              <a:rPr lang="en-US" sz="1050" dirty="0" smtClean="0"/>
              <a:t>;</a:t>
            </a:r>
          </a:p>
          <a:p>
            <a:r>
              <a:rPr lang="en-US" sz="1050" dirty="0" smtClean="0"/>
              <a:t>	float </a:t>
            </a:r>
            <a:r>
              <a:rPr lang="en-US" sz="1050" dirty="0" err="1" smtClean="0"/>
              <a:t>xAccel</a:t>
            </a:r>
            <a:r>
              <a:rPr lang="en-US" sz="1050" dirty="0" smtClean="0"/>
              <a:t>;</a:t>
            </a:r>
          </a:p>
          <a:p>
            <a:r>
              <a:rPr lang="en-US" sz="1050" dirty="0" smtClean="0"/>
              <a:t>	float </a:t>
            </a:r>
            <a:r>
              <a:rPr lang="en-US" sz="1050" dirty="0" err="1" smtClean="0"/>
              <a:t>yAccel</a:t>
            </a:r>
            <a:r>
              <a:rPr lang="en-US" sz="1050" dirty="0" smtClean="0"/>
              <a:t>;</a:t>
            </a:r>
          </a:p>
          <a:p>
            <a:r>
              <a:rPr lang="en-US" sz="1050" dirty="0" smtClean="0"/>
              <a:t>	float </a:t>
            </a:r>
            <a:r>
              <a:rPr lang="en-US" sz="1050" dirty="0" err="1" smtClean="0"/>
              <a:t>zAccel</a:t>
            </a:r>
            <a:r>
              <a:rPr lang="en-US" sz="1050" dirty="0" smtClean="0"/>
              <a:t>;</a:t>
            </a:r>
          </a:p>
          <a:p>
            <a:r>
              <a:rPr lang="en-US" sz="1050" dirty="0" smtClean="0"/>
              <a:t>	char </a:t>
            </a:r>
            <a:r>
              <a:rPr lang="en-US" sz="1050" dirty="0" err="1" smtClean="0"/>
              <a:t>fireButton</a:t>
            </a:r>
            <a:r>
              <a:rPr lang="en-US" sz="1050" dirty="0" smtClean="0"/>
              <a:t>;</a:t>
            </a:r>
          </a:p>
          <a:p>
            <a:r>
              <a:rPr lang="en-US" sz="1050" dirty="0" smtClean="0"/>
              <a:t>	char </a:t>
            </a:r>
            <a:r>
              <a:rPr lang="en-US" sz="1050" dirty="0" err="1" smtClean="0"/>
              <a:t>startButton</a:t>
            </a:r>
            <a:r>
              <a:rPr lang="en-US" sz="1050" dirty="0" smtClean="0"/>
              <a:t>;</a:t>
            </a:r>
          </a:p>
          <a:p>
            <a:r>
              <a:rPr lang="en-US" sz="1050" dirty="0" smtClean="0"/>
              <a:t>	</a:t>
            </a:r>
          </a:p>
          <a:p>
            <a:r>
              <a:rPr lang="en-US" sz="1050" dirty="0" smtClean="0"/>
              <a:t>	//Line got. </a:t>
            </a:r>
          </a:p>
          <a:p>
            <a:r>
              <a:rPr lang="en-US" sz="1050" dirty="0" smtClean="0"/>
              <a:t>	if( </a:t>
            </a:r>
            <a:r>
              <a:rPr lang="en-US" sz="1050" dirty="0" err="1" smtClean="0"/>
              <a:t>sscanf</a:t>
            </a:r>
            <a:r>
              <a:rPr lang="en-US" sz="1050" dirty="0" smtClean="0"/>
              <a:t>( line, "%</a:t>
            </a:r>
            <a:r>
              <a:rPr lang="en-US" sz="1050" dirty="0" err="1" smtClean="0"/>
              <a:t>d:%d:%f:%f:%f:%d:%d</a:t>
            </a:r>
            <a:r>
              <a:rPr lang="en-US" sz="1050" dirty="0" smtClean="0"/>
              <a:t>"), &amp;</a:t>
            </a:r>
            <a:r>
              <a:rPr lang="en-US" sz="1050" dirty="0" err="1" smtClean="0"/>
              <a:t>playerNo</a:t>
            </a:r>
            <a:r>
              <a:rPr lang="en-US" sz="1050" dirty="0" smtClean="0"/>
              <a:t>, &amp;</a:t>
            </a:r>
            <a:r>
              <a:rPr lang="en-US" sz="1050" dirty="0" err="1" smtClean="0"/>
              <a:t>battLevel</a:t>
            </a:r>
            <a:r>
              <a:rPr lang="en-US" sz="1050" dirty="0" smtClean="0"/>
              <a:t>, &amp;</a:t>
            </a:r>
            <a:r>
              <a:rPr lang="en-US" sz="1050" dirty="0" err="1" smtClean="0"/>
              <a:t>xAccel</a:t>
            </a:r>
            <a:r>
              <a:rPr lang="en-US" sz="1050" dirty="0" smtClean="0"/>
              <a:t>,</a:t>
            </a:r>
          </a:p>
          <a:p>
            <a:r>
              <a:rPr lang="en-US" sz="1050" dirty="0" smtClean="0"/>
              <a:t>		</a:t>
            </a:r>
            <a:r>
              <a:rPr lang="en-US" sz="1050" dirty="0" smtClean="0"/>
              <a:t>	&amp;</a:t>
            </a:r>
            <a:r>
              <a:rPr lang="en-US" sz="1050" dirty="0" err="1" smtClean="0"/>
              <a:t>yAccel</a:t>
            </a:r>
            <a:r>
              <a:rPr lang="en-US" sz="1050" dirty="0" smtClean="0"/>
              <a:t>, &amp;</a:t>
            </a:r>
            <a:r>
              <a:rPr lang="en-US" sz="1050" dirty="0" err="1" smtClean="0"/>
              <a:t>zAccel</a:t>
            </a:r>
            <a:r>
              <a:rPr lang="en-US" sz="1050" dirty="0" smtClean="0"/>
              <a:t>, &amp;</a:t>
            </a:r>
            <a:r>
              <a:rPr lang="en-US" sz="1050" dirty="0" err="1" smtClean="0"/>
              <a:t>fireButton</a:t>
            </a:r>
            <a:r>
              <a:rPr lang="en-US" sz="1050" dirty="0" smtClean="0"/>
              <a:t>,</a:t>
            </a:r>
            <a:r>
              <a:rPr lang="en-US" sz="1050" dirty="0" smtClean="0"/>
              <a:t> </a:t>
            </a:r>
            <a:r>
              <a:rPr lang="en-US" sz="1050" dirty="0" smtClean="0"/>
              <a:t>&amp;</a:t>
            </a:r>
            <a:r>
              <a:rPr lang="en-US" sz="1050" dirty="0" err="1" smtClean="0"/>
              <a:t>startButton</a:t>
            </a:r>
            <a:r>
              <a:rPr lang="en-US" sz="1050" dirty="0" smtClean="0"/>
              <a:t>) != 7 ) )</a:t>
            </a:r>
          </a:p>
          <a:p>
            <a:r>
              <a:rPr lang="en-US" sz="1050" dirty="0" smtClean="0"/>
              <a:t>	{</a:t>
            </a:r>
          </a:p>
          <a:p>
            <a:r>
              <a:rPr lang="en-US" sz="1050" dirty="0" smtClean="0"/>
              <a:t>	</a:t>
            </a:r>
            <a:r>
              <a:rPr lang="en-US" sz="1050" dirty="0" smtClean="0"/>
              <a:t>	</a:t>
            </a:r>
            <a:r>
              <a:rPr lang="en-US" sz="1050" dirty="0" err="1" smtClean="0"/>
              <a:t>ControllerState</a:t>
            </a:r>
            <a:r>
              <a:rPr lang="en-US" sz="1050" dirty="0" smtClean="0"/>
              <a:t> *state = </a:t>
            </a:r>
            <a:r>
              <a:rPr lang="en-US" sz="1050" dirty="0" err="1" smtClean="0"/>
              <a:t>controllerStates[playerNo</a:t>
            </a:r>
            <a:r>
              <a:rPr lang="en-US" sz="1050" dirty="0" smtClean="0"/>
              <a:t>];</a:t>
            </a:r>
          </a:p>
          <a:p>
            <a:r>
              <a:rPr lang="en-US" sz="1050" dirty="0" smtClean="0"/>
              <a:t>		</a:t>
            </a:r>
            <a:r>
              <a:rPr lang="en-US" sz="1050" dirty="0" err="1" smtClean="0"/>
              <a:t>OSSemPend</a:t>
            </a:r>
            <a:r>
              <a:rPr lang="en-US" sz="1050" dirty="0" smtClean="0"/>
              <a:t>( </a:t>
            </a:r>
            <a:r>
              <a:rPr lang="en-US" sz="1050" dirty="0" err="1" smtClean="0"/>
              <a:t>ControllerLock</a:t>
            </a:r>
            <a:r>
              <a:rPr lang="en-US" sz="1050" dirty="0" smtClean="0"/>
              <a:t>, WAIT_FOREVER, &amp;err );</a:t>
            </a:r>
          </a:p>
          <a:p>
            <a:r>
              <a:rPr lang="en-US" sz="1050" dirty="0" smtClean="0"/>
              <a:t>		state-&gt;</a:t>
            </a:r>
            <a:r>
              <a:rPr lang="en-US" sz="1050" dirty="0" err="1" smtClean="0"/>
              <a:t>battLevel</a:t>
            </a:r>
            <a:r>
              <a:rPr lang="en-US" sz="1050" dirty="0" smtClean="0"/>
              <a:t> = </a:t>
            </a:r>
            <a:r>
              <a:rPr lang="en-US" sz="1050" dirty="0" err="1" smtClean="0"/>
              <a:t>battLevel</a:t>
            </a:r>
            <a:r>
              <a:rPr lang="en-US" sz="1050" dirty="0" smtClean="0"/>
              <a:t>;</a:t>
            </a:r>
          </a:p>
          <a:p>
            <a:r>
              <a:rPr lang="en-US" sz="1050" dirty="0" smtClean="0"/>
              <a:t>	</a:t>
            </a:r>
            <a:r>
              <a:rPr lang="en-US" sz="1050" dirty="0" smtClean="0"/>
              <a:t>	</a:t>
            </a:r>
          </a:p>
          <a:p>
            <a:r>
              <a:rPr lang="en-US" sz="1050" dirty="0" smtClean="0"/>
              <a:t>		//convert to G's</a:t>
            </a:r>
          </a:p>
          <a:p>
            <a:r>
              <a:rPr lang="en-US" sz="1050" dirty="0" smtClean="0"/>
              <a:t>		</a:t>
            </a:r>
            <a:r>
              <a:rPr lang="en-US" sz="1050" dirty="0" err="1" smtClean="0"/>
              <a:t>xAccel</a:t>
            </a:r>
            <a:r>
              <a:rPr lang="en-US" sz="1050" dirty="0" smtClean="0"/>
              <a:t> = </a:t>
            </a:r>
            <a:r>
              <a:rPr lang="en-US" sz="1050" dirty="0" err="1" smtClean="0"/>
              <a:t>xAccel</a:t>
            </a:r>
            <a:r>
              <a:rPr lang="en-US" sz="1050" dirty="0" smtClean="0"/>
              <a:t> / ACCEL_SENSITIVITY;</a:t>
            </a:r>
          </a:p>
          <a:p>
            <a:r>
              <a:rPr lang="en-US" sz="1050" dirty="0" smtClean="0"/>
              <a:t>		</a:t>
            </a:r>
            <a:r>
              <a:rPr lang="en-US" sz="1050" dirty="0" err="1" smtClean="0"/>
              <a:t>yAccel</a:t>
            </a:r>
            <a:r>
              <a:rPr lang="en-US" sz="1050" dirty="0" smtClean="0"/>
              <a:t> = </a:t>
            </a:r>
            <a:r>
              <a:rPr lang="en-US" sz="1050" dirty="0" err="1" smtClean="0"/>
              <a:t>yAccel</a:t>
            </a:r>
            <a:r>
              <a:rPr lang="en-US" sz="1050" dirty="0" smtClean="0"/>
              <a:t> / ACCEL_SENSITIVITY;</a:t>
            </a:r>
          </a:p>
          <a:p>
            <a:r>
              <a:rPr lang="en-US" sz="1050" dirty="0" smtClean="0"/>
              <a:t>		</a:t>
            </a:r>
            <a:r>
              <a:rPr lang="en-US" sz="1050" dirty="0" err="1" smtClean="0"/>
              <a:t>zAccel</a:t>
            </a:r>
            <a:r>
              <a:rPr lang="en-US" sz="1050" dirty="0" smtClean="0"/>
              <a:t> = </a:t>
            </a:r>
            <a:r>
              <a:rPr lang="en-US" sz="1050" dirty="0" err="1" smtClean="0"/>
              <a:t>zAccel</a:t>
            </a:r>
            <a:r>
              <a:rPr lang="en-US" sz="1050" dirty="0" smtClean="0"/>
              <a:t> / ACCEL_SENSITIVITY;</a:t>
            </a:r>
          </a:p>
          <a:p>
            <a:r>
              <a:rPr lang="en-US" sz="1050" dirty="0" smtClean="0"/>
              <a:t>		</a:t>
            </a:r>
          </a:p>
          <a:p>
            <a:r>
              <a:rPr lang="en-US" sz="1050" dirty="0" smtClean="0"/>
              <a:t>		//TODO: FP performance isn't great... Fix this.</a:t>
            </a:r>
          </a:p>
          <a:p>
            <a:r>
              <a:rPr lang="en-US" sz="1050" dirty="0" smtClean="0"/>
              <a:t>		//these angles will be used by the Game engine to compute velocity</a:t>
            </a:r>
          </a:p>
          <a:p>
            <a:r>
              <a:rPr lang="en-US" sz="1050" dirty="0" smtClean="0"/>
              <a:t>		//and direction of player ships.</a:t>
            </a:r>
          </a:p>
          <a:p>
            <a:r>
              <a:rPr lang="en-US" sz="1050" dirty="0" smtClean="0"/>
              <a:t>		state-&gt;roll = </a:t>
            </a:r>
            <a:r>
              <a:rPr lang="en-US" sz="1050" dirty="0" err="1" smtClean="0"/>
              <a:t>atan</a:t>
            </a:r>
            <a:r>
              <a:rPr lang="en-US" sz="1050" dirty="0" smtClean="0"/>
              <a:t>( </a:t>
            </a:r>
            <a:r>
              <a:rPr lang="en-US" sz="1050" dirty="0" err="1" smtClean="0"/>
              <a:t>yAccel</a:t>
            </a:r>
            <a:r>
              <a:rPr lang="en-US" sz="1050" dirty="0" smtClean="0"/>
              <a:t> / </a:t>
            </a:r>
            <a:r>
              <a:rPr lang="en-US" sz="1050" dirty="0" err="1" smtClean="0"/>
              <a:t>sqrt</a:t>
            </a:r>
            <a:r>
              <a:rPr lang="en-US" sz="1050" dirty="0" smtClean="0"/>
              <a:t>( </a:t>
            </a:r>
            <a:r>
              <a:rPr lang="en-US" sz="1050" dirty="0" err="1" smtClean="0"/>
              <a:t>zAccel</a:t>
            </a:r>
            <a:r>
              <a:rPr lang="en-US" sz="1050" dirty="0" smtClean="0"/>
              <a:t> * </a:t>
            </a:r>
            <a:r>
              <a:rPr lang="en-US" sz="1050" dirty="0" err="1" smtClean="0"/>
              <a:t>zAccel</a:t>
            </a:r>
            <a:r>
              <a:rPr lang="en-US" sz="1050" dirty="0" smtClean="0"/>
              <a:t> + </a:t>
            </a:r>
            <a:r>
              <a:rPr lang="en-US" sz="1050" dirty="0" err="1" smtClean="0"/>
              <a:t>zAccel</a:t>
            </a:r>
            <a:r>
              <a:rPr lang="en-US" sz="1050" dirty="0" smtClean="0"/>
              <a:t> * </a:t>
            </a:r>
            <a:r>
              <a:rPr lang="en-US" sz="1050" dirty="0" err="1" smtClean="0"/>
              <a:t>zAccel</a:t>
            </a:r>
            <a:r>
              <a:rPr lang="en-US" sz="1050" dirty="0" smtClean="0"/>
              <a:t> ) );</a:t>
            </a:r>
          </a:p>
          <a:p>
            <a:r>
              <a:rPr lang="en-US" sz="1050" dirty="0" smtClean="0"/>
              <a:t>		state-&gt;pitch = </a:t>
            </a:r>
            <a:r>
              <a:rPr lang="en-US" sz="1050" dirty="0" err="1" smtClean="0"/>
              <a:t>atan</a:t>
            </a:r>
            <a:r>
              <a:rPr lang="en-US" sz="1050" dirty="0" smtClean="0"/>
              <a:t>( </a:t>
            </a:r>
            <a:r>
              <a:rPr lang="en-US" sz="1050" dirty="0" err="1" smtClean="0"/>
              <a:t>xAccel</a:t>
            </a:r>
            <a:r>
              <a:rPr lang="en-US" sz="1050" dirty="0" smtClean="0"/>
              <a:t> / </a:t>
            </a:r>
            <a:r>
              <a:rPr lang="en-US" sz="1050" dirty="0" err="1" smtClean="0"/>
              <a:t>sqrt</a:t>
            </a:r>
            <a:r>
              <a:rPr lang="en-US" sz="1050" dirty="0" smtClean="0"/>
              <a:t>( </a:t>
            </a:r>
            <a:r>
              <a:rPr lang="en-US" sz="1050" dirty="0" err="1" smtClean="0"/>
              <a:t>yAccel</a:t>
            </a:r>
            <a:r>
              <a:rPr lang="en-US" sz="1050" dirty="0" smtClean="0"/>
              <a:t> * </a:t>
            </a:r>
            <a:r>
              <a:rPr lang="en-US" sz="1050" dirty="0" err="1" smtClean="0"/>
              <a:t>yAccel</a:t>
            </a:r>
            <a:r>
              <a:rPr lang="en-US" sz="1050" dirty="0" smtClean="0"/>
              <a:t> + </a:t>
            </a:r>
            <a:r>
              <a:rPr lang="en-US" sz="1050" dirty="0" err="1" smtClean="0"/>
              <a:t>zAccel</a:t>
            </a:r>
            <a:r>
              <a:rPr lang="en-US" sz="1050" dirty="0" smtClean="0"/>
              <a:t> * </a:t>
            </a:r>
            <a:r>
              <a:rPr lang="en-US" sz="1050" dirty="0" err="1" smtClean="0"/>
              <a:t>zAccel</a:t>
            </a:r>
            <a:r>
              <a:rPr lang="en-US" sz="1050" dirty="0" smtClean="0"/>
              <a:t> ) );</a:t>
            </a:r>
          </a:p>
          <a:p>
            <a:r>
              <a:rPr lang="en-US" sz="1050" dirty="0" smtClean="0"/>
              <a:t>		</a:t>
            </a:r>
          </a:p>
          <a:p>
            <a:r>
              <a:rPr lang="en-US" sz="1050" dirty="0" smtClean="0"/>
              <a:t>		state-&gt;</a:t>
            </a:r>
            <a:r>
              <a:rPr lang="en-US" sz="1050" dirty="0" err="1" smtClean="0"/>
              <a:t>fireButton</a:t>
            </a:r>
            <a:r>
              <a:rPr lang="en-US" sz="1050" dirty="0" smtClean="0"/>
              <a:t> = </a:t>
            </a:r>
            <a:r>
              <a:rPr lang="en-US" sz="1050" dirty="0" err="1" smtClean="0"/>
              <a:t>fireButton</a:t>
            </a:r>
            <a:r>
              <a:rPr lang="en-US" sz="1050" dirty="0" smtClean="0"/>
              <a:t>;</a:t>
            </a:r>
          </a:p>
          <a:p>
            <a:r>
              <a:rPr lang="en-US" sz="1050" dirty="0" smtClean="0"/>
              <a:t>		state-&gt;</a:t>
            </a:r>
            <a:r>
              <a:rPr lang="en-US" sz="1050" dirty="0" err="1" smtClean="0"/>
              <a:t>startButton</a:t>
            </a:r>
            <a:r>
              <a:rPr lang="en-US" sz="1050" dirty="0" smtClean="0"/>
              <a:t> = </a:t>
            </a:r>
            <a:r>
              <a:rPr lang="en-US" sz="1050" dirty="0" err="1" smtClean="0"/>
              <a:t>startButton</a:t>
            </a:r>
            <a:r>
              <a:rPr lang="en-US" sz="1050" dirty="0" smtClean="0"/>
              <a:t>;</a:t>
            </a:r>
          </a:p>
          <a:p>
            <a:endParaRPr lang="en-US" sz="1050" dirty="0" smtClean="0"/>
          </a:p>
          <a:p>
            <a:r>
              <a:rPr lang="en-US" sz="1050" dirty="0" smtClean="0"/>
              <a:t>		</a:t>
            </a:r>
            <a:r>
              <a:rPr lang="en-US" sz="1050" dirty="0" err="1" smtClean="0"/>
              <a:t>OSSemPost</a:t>
            </a:r>
            <a:r>
              <a:rPr lang="en-US" sz="1050" dirty="0" smtClean="0"/>
              <a:t>( </a:t>
            </a:r>
            <a:r>
              <a:rPr lang="en-US" sz="1050" dirty="0" err="1" smtClean="0"/>
              <a:t>ControllerLock</a:t>
            </a:r>
            <a:r>
              <a:rPr lang="en-US" sz="1050" dirty="0" smtClean="0"/>
              <a:t> ); //allow other bits to read the data.</a:t>
            </a:r>
          </a:p>
          <a:p>
            <a:r>
              <a:rPr lang="en-US" sz="1050" dirty="0" smtClean="0"/>
              <a:t>	</a:t>
            </a:r>
          </a:p>
          <a:p>
            <a:r>
              <a:rPr lang="en-US" sz="1050" dirty="0" smtClean="0"/>
              <a:t>	}</a:t>
            </a:r>
          </a:p>
          <a:p>
            <a:r>
              <a:rPr lang="en-US" sz="1050" dirty="0" smtClean="0"/>
              <a:t>}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36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347</TotalTime>
  <Words>657</Words>
  <Application>Microsoft Macintosh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Composite</vt:lpstr>
      <vt:lpstr>CMPE 490  Critical Design Review Presentation  Video Game</vt:lpstr>
      <vt:lpstr>Motivation</vt:lpstr>
      <vt:lpstr>Functionality</vt:lpstr>
      <vt:lpstr>Concept</vt:lpstr>
      <vt:lpstr>Design: Hardware</vt:lpstr>
      <vt:lpstr>Design: Controller</vt:lpstr>
      <vt:lpstr>Design: Software</vt:lpstr>
      <vt:lpstr>Software Performance &amp; Optimizations</vt:lpstr>
      <vt:lpstr>Code Excerpt</vt:lpstr>
      <vt:lpstr>Test Plan</vt:lpstr>
      <vt:lpstr>Features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 490  Critical Design Review  Video Game</dc:title>
  <dc:creator>Wes</dc:creator>
  <cp:lastModifiedBy>Jeff Theriault</cp:lastModifiedBy>
  <cp:revision>20</cp:revision>
  <dcterms:created xsi:type="dcterms:W3CDTF">2012-02-16T00:52:34Z</dcterms:created>
  <dcterms:modified xsi:type="dcterms:W3CDTF">2012-02-16T02:40:35Z</dcterms:modified>
</cp:coreProperties>
</file>