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0" r:id="rId8"/>
    <p:sldId id="267" r:id="rId9"/>
    <p:sldId id="261" r:id="rId10"/>
    <p:sldId id="262" r:id="rId11"/>
    <p:sldId id="263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0" autoAdjust="0"/>
    <p:restoredTop sz="94660"/>
  </p:normalViewPr>
  <p:slideViewPr>
    <p:cSldViewPr>
      <p:cViewPr varScale="1">
        <p:scale>
          <a:sx n="88" d="100"/>
          <a:sy n="8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CFD5D0-09C0-45B3-B1C9-352CDC7165C9}" type="doc">
      <dgm:prSet loTypeId="urn:microsoft.com/office/officeart/2005/8/layout/hProcess10#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0EF67-11AC-41FF-8F55-9A1CE7509ABA}">
      <dgm:prSet phldrT="[Text]"/>
      <dgm:spPr/>
      <dgm:t>
        <a:bodyPr/>
        <a:lstStyle/>
        <a:p>
          <a:r>
            <a:rPr lang="en-US"/>
            <a:t>Camera Detecion</a:t>
          </a:r>
        </a:p>
      </dgm:t>
    </dgm:pt>
    <dgm:pt modelId="{FF0D2FC3-B10F-47C5-88FA-1269F171AC77}" type="parTrans" cxnId="{F0C03331-9975-459D-8E0F-6E0B02047F7B}">
      <dgm:prSet/>
      <dgm:spPr/>
      <dgm:t>
        <a:bodyPr/>
        <a:lstStyle/>
        <a:p>
          <a:endParaRPr lang="en-US"/>
        </a:p>
      </dgm:t>
    </dgm:pt>
    <dgm:pt modelId="{18576D61-BB97-422A-9BB6-16A0D7653100}" type="sibTrans" cxnId="{F0C03331-9975-459D-8E0F-6E0B02047F7B}">
      <dgm:prSet/>
      <dgm:spPr/>
      <dgm:t>
        <a:bodyPr/>
        <a:lstStyle/>
        <a:p>
          <a:endParaRPr lang="en-US"/>
        </a:p>
      </dgm:t>
    </dgm:pt>
    <dgm:pt modelId="{FEC6C619-A264-4AAF-A3DF-78BEB4A8A398}">
      <dgm:prSet phldrT="[Text]"/>
      <dgm:spPr/>
      <dgm:t>
        <a:bodyPr/>
        <a:lstStyle/>
        <a:p>
          <a:r>
            <a:rPr lang="en-US" dirty="0"/>
            <a:t>Frame Snapshot</a:t>
          </a:r>
        </a:p>
      </dgm:t>
    </dgm:pt>
    <dgm:pt modelId="{4B486F57-36F0-4CDF-819E-32345D241C94}" type="parTrans" cxnId="{9D2B8862-C0AC-4F70-9A52-EB2CBB6D3A13}">
      <dgm:prSet/>
      <dgm:spPr/>
      <dgm:t>
        <a:bodyPr/>
        <a:lstStyle/>
        <a:p>
          <a:endParaRPr lang="en-US"/>
        </a:p>
      </dgm:t>
    </dgm:pt>
    <dgm:pt modelId="{51C75C66-584E-400F-A4CF-73FCD38B588F}" type="sibTrans" cxnId="{9D2B8862-C0AC-4F70-9A52-EB2CBB6D3A13}">
      <dgm:prSet/>
      <dgm:spPr/>
      <dgm:t>
        <a:bodyPr/>
        <a:lstStyle/>
        <a:p>
          <a:endParaRPr lang="en-US"/>
        </a:p>
      </dgm:t>
    </dgm:pt>
    <dgm:pt modelId="{5779C98E-7B8E-4984-9C57-F4BF04E18B1B}">
      <dgm:prSet phldrT="[Text]"/>
      <dgm:spPr/>
      <dgm:t>
        <a:bodyPr/>
        <a:lstStyle/>
        <a:p>
          <a:r>
            <a:rPr lang="en-US"/>
            <a:t>Screen</a:t>
          </a:r>
        </a:p>
      </dgm:t>
    </dgm:pt>
    <dgm:pt modelId="{19676504-886F-40D6-82CE-4716934EA425}" type="parTrans" cxnId="{A058A79D-A804-45A0-8389-5C8AAC586956}">
      <dgm:prSet/>
      <dgm:spPr/>
      <dgm:t>
        <a:bodyPr/>
        <a:lstStyle/>
        <a:p>
          <a:endParaRPr lang="en-US"/>
        </a:p>
      </dgm:t>
    </dgm:pt>
    <dgm:pt modelId="{0BAEEC3E-F983-4CA7-B0FF-C0D2A71DA925}" type="sibTrans" cxnId="{A058A79D-A804-45A0-8389-5C8AAC586956}">
      <dgm:prSet/>
      <dgm:spPr/>
      <dgm:t>
        <a:bodyPr/>
        <a:lstStyle/>
        <a:p>
          <a:endParaRPr lang="en-US"/>
        </a:p>
      </dgm:t>
    </dgm:pt>
    <dgm:pt modelId="{8236BC9E-B96B-491B-B297-97E709E6FD9D}">
      <dgm:prSet phldrT="[Text]"/>
      <dgm:spPr/>
      <dgm:t>
        <a:bodyPr/>
        <a:lstStyle/>
        <a:p>
          <a:r>
            <a:rPr lang="en-US"/>
            <a:t>Video feed display</a:t>
          </a:r>
        </a:p>
      </dgm:t>
    </dgm:pt>
    <dgm:pt modelId="{53E5AA54-F0B7-4F8A-B60B-4ECD5607095D}" type="parTrans" cxnId="{1A40BA80-88F0-4819-AC10-C42B5DF01D28}">
      <dgm:prSet/>
      <dgm:spPr/>
      <dgm:t>
        <a:bodyPr/>
        <a:lstStyle/>
        <a:p>
          <a:endParaRPr lang="en-US"/>
        </a:p>
      </dgm:t>
    </dgm:pt>
    <dgm:pt modelId="{6D04C483-81A3-4E7A-A810-7F2D549D305D}" type="sibTrans" cxnId="{1A40BA80-88F0-4819-AC10-C42B5DF01D28}">
      <dgm:prSet/>
      <dgm:spPr/>
      <dgm:t>
        <a:bodyPr/>
        <a:lstStyle/>
        <a:p>
          <a:endParaRPr lang="en-US"/>
        </a:p>
      </dgm:t>
    </dgm:pt>
    <dgm:pt modelId="{4FBC53AC-3FB6-48BD-B60D-CD12CD4BF971}">
      <dgm:prSet phldrT="[Text]"/>
      <dgm:spPr/>
      <dgm:t>
        <a:bodyPr/>
        <a:lstStyle/>
        <a:p>
          <a:r>
            <a:rPr lang="en-US"/>
            <a:t>Motion Detection</a:t>
          </a:r>
        </a:p>
      </dgm:t>
    </dgm:pt>
    <dgm:pt modelId="{262C66E9-790D-4DC2-A9A6-C519EF0BE39F}">
      <dgm:prSet phldrT="[Text]"/>
      <dgm:spPr/>
      <dgm:t>
        <a:bodyPr/>
        <a:lstStyle/>
        <a:p>
          <a:r>
            <a:rPr lang="en-US"/>
            <a:t>Analysis</a:t>
          </a:r>
        </a:p>
      </dgm:t>
    </dgm:pt>
    <dgm:pt modelId="{7543BFC7-B421-4322-B2D7-C94F0EBA06F0}" type="sibTrans" cxnId="{901705A5-D94E-47F2-944B-5A01421BA88F}">
      <dgm:prSet/>
      <dgm:spPr/>
      <dgm:t>
        <a:bodyPr/>
        <a:lstStyle/>
        <a:p>
          <a:endParaRPr lang="en-US"/>
        </a:p>
      </dgm:t>
    </dgm:pt>
    <dgm:pt modelId="{445E04A5-A047-407E-A1FA-4A81FA027F23}" type="parTrans" cxnId="{901705A5-D94E-47F2-944B-5A01421BA88F}">
      <dgm:prSet/>
      <dgm:spPr/>
      <dgm:t>
        <a:bodyPr/>
        <a:lstStyle/>
        <a:p>
          <a:endParaRPr lang="en-US"/>
        </a:p>
      </dgm:t>
    </dgm:pt>
    <dgm:pt modelId="{5FD76119-EEFB-45F0-AAEE-CFB2F065A0C8}" type="sibTrans" cxnId="{28774A6D-3D66-4E2D-9983-CAA8ECD028DB}">
      <dgm:prSet/>
      <dgm:spPr/>
      <dgm:t>
        <a:bodyPr/>
        <a:lstStyle/>
        <a:p>
          <a:endParaRPr lang="en-US"/>
        </a:p>
      </dgm:t>
    </dgm:pt>
    <dgm:pt modelId="{733EA00F-8C63-40B0-B22D-C713E81F0EF5}" type="parTrans" cxnId="{28774A6D-3D66-4E2D-9983-CAA8ECD028DB}">
      <dgm:prSet/>
      <dgm:spPr/>
      <dgm:t>
        <a:bodyPr/>
        <a:lstStyle/>
        <a:p>
          <a:endParaRPr lang="en-US"/>
        </a:p>
      </dgm:t>
    </dgm:pt>
    <dgm:pt modelId="{90E0E1C5-85FB-4449-A4B3-EE63A63B7850}" type="pres">
      <dgm:prSet presAssocID="{8DCFD5D0-09C0-45B3-B1C9-352CDC7165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4DC5C13A-381E-4DAB-A8C7-BD0E23870511}" type="pres">
      <dgm:prSet presAssocID="{5B50EF67-11AC-41FF-8F55-9A1CE7509ABA}" presName="composite" presStyleCnt="0"/>
      <dgm:spPr/>
    </dgm:pt>
    <dgm:pt modelId="{D26EA9E1-DE87-4CA2-969C-52B9874A3A0A}" type="pres">
      <dgm:prSet presAssocID="{5B50EF67-11AC-41FF-8F55-9A1CE7509ABA}" presName="imagSh" presStyleLbl="bgImgPlace1" presStyleIdx="0" presStyleCnt="3" custLinFactNeighborX="6456" custLinFactNeighborY="-1111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3BE0B87-BDEA-4160-AA90-5F2C0E4047CA}" type="pres">
      <dgm:prSet presAssocID="{5B50EF67-11AC-41FF-8F55-9A1CE7509ABA}" presName="tx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8CB8AB-A1B0-4454-998F-DD03B25E3257}" type="pres">
      <dgm:prSet presAssocID="{18576D61-BB97-422A-9BB6-16A0D7653100}" presName="sibTrans" presStyleLbl="sibTrans2D1" presStyleIdx="0" presStyleCnt="2" custScaleX="241228"/>
      <dgm:spPr/>
      <dgm:t>
        <a:bodyPr/>
        <a:lstStyle/>
        <a:p>
          <a:endParaRPr lang="en-CA"/>
        </a:p>
      </dgm:t>
    </dgm:pt>
    <dgm:pt modelId="{3988687E-F2E4-4C15-A05C-6FC1721B2847}" type="pres">
      <dgm:prSet presAssocID="{18576D61-BB97-422A-9BB6-16A0D7653100}" presName="connTx" presStyleLbl="sibTrans2D1" presStyleIdx="0" presStyleCnt="2"/>
      <dgm:spPr/>
      <dgm:t>
        <a:bodyPr/>
        <a:lstStyle/>
        <a:p>
          <a:endParaRPr lang="en-CA"/>
        </a:p>
      </dgm:t>
    </dgm:pt>
    <dgm:pt modelId="{DFB6919E-FBEC-4F29-8A9A-74235676C554}" type="pres">
      <dgm:prSet presAssocID="{262C66E9-790D-4DC2-A9A6-C519EF0BE39F}" presName="composite" presStyleCnt="0"/>
      <dgm:spPr/>
    </dgm:pt>
    <dgm:pt modelId="{D40293C2-91CD-4A3D-B1E4-D43B8D0FC9A4}" type="pres">
      <dgm:prSet presAssocID="{262C66E9-790D-4DC2-A9A6-C519EF0BE39F}" presName="imagSh" presStyleLbl="bgImgPlace1" presStyleIdx="1" presStyleCnt="3" custLinFactNeighborX="4568" custLinFactNeighborY="-195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1000" r="-11000"/>
          </a:stretch>
        </a:blipFill>
      </dgm:spPr>
    </dgm:pt>
    <dgm:pt modelId="{09672EAC-5802-4C3B-B636-2FAB7C009FB6}" type="pres">
      <dgm:prSet presAssocID="{262C66E9-790D-4DC2-A9A6-C519EF0BE39F}" presName="tx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EB4061-FF5C-4D63-9F2A-A4F6970FB14A}" type="pres">
      <dgm:prSet presAssocID="{7543BFC7-B421-4322-B2D7-C94F0EBA06F0}" presName="sibTrans" presStyleLbl="sibTrans2D1" presStyleIdx="1" presStyleCnt="2" custScaleX="240105"/>
      <dgm:spPr/>
      <dgm:t>
        <a:bodyPr/>
        <a:lstStyle/>
        <a:p>
          <a:endParaRPr lang="en-CA"/>
        </a:p>
      </dgm:t>
    </dgm:pt>
    <dgm:pt modelId="{74FFC63C-A61C-43EA-B9C5-E98E12F56EDC}" type="pres">
      <dgm:prSet presAssocID="{7543BFC7-B421-4322-B2D7-C94F0EBA06F0}" presName="connTx" presStyleLbl="sibTrans2D1" presStyleIdx="1" presStyleCnt="2"/>
      <dgm:spPr/>
      <dgm:t>
        <a:bodyPr/>
        <a:lstStyle/>
        <a:p>
          <a:endParaRPr lang="en-CA"/>
        </a:p>
      </dgm:t>
    </dgm:pt>
    <dgm:pt modelId="{D98715E7-56C2-4ABF-969A-AD6BA0CD5F17}" type="pres">
      <dgm:prSet presAssocID="{5779C98E-7B8E-4984-9C57-F4BF04E18B1B}" presName="composite" presStyleCnt="0"/>
      <dgm:spPr/>
    </dgm:pt>
    <dgm:pt modelId="{69F8E4DC-2FEE-4C05-8F7B-C8C813522DCB}" type="pres">
      <dgm:prSet presAssocID="{5779C98E-7B8E-4984-9C57-F4BF04E18B1B}" presName="imagSh" presStyleLbl="b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3000" r="-23000"/>
          </a:stretch>
        </a:blipFill>
      </dgm:spPr>
      <dgm:t>
        <a:bodyPr/>
        <a:lstStyle/>
        <a:p>
          <a:endParaRPr lang="en-US"/>
        </a:p>
      </dgm:t>
    </dgm:pt>
    <dgm:pt modelId="{35118F15-9F5E-4481-83E7-6137FFAFCB40}" type="pres">
      <dgm:prSet presAssocID="{5779C98E-7B8E-4984-9C57-F4BF04E18B1B}" presName="tx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4905DC-95C8-4F8F-B501-202E47A9050B}" type="presOf" srcId="{5B50EF67-11AC-41FF-8F55-9A1CE7509ABA}" destId="{C3BE0B87-BDEA-4160-AA90-5F2C0E4047CA}" srcOrd="0" destOrd="0" presId="urn:microsoft.com/office/officeart/2005/8/layout/hProcess10#1"/>
    <dgm:cxn modelId="{7B5823F7-61CD-4035-8F9B-2E3FAA9AF80C}" type="presOf" srcId="{8DCFD5D0-09C0-45B3-B1C9-352CDC7165C9}" destId="{90E0E1C5-85FB-4449-A4B3-EE63A63B7850}" srcOrd="0" destOrd="0" presId="urn:microsoft.com/office/officeart/2005/8/layout/hProcess10#1"/>
    <dgm:cxn modelId="{6F362560-488E-4CBE-B7F3-8CEC4C4604BD}" type="presOf" srcId="{7543BFC7-B421-4322-B2D7-C94F0EBA06F0}" destId="{74FFC63C-A61C-43EA-B9C5-E98E12F56EDC}" srcOrd="1" destOrd="0" presId="urn:microsoft.com/office/officeart/2005/8/layout/hProcess10#1"/>
    <dgm:cxn modelId="{84D9AD40-BB2D-45BD-9232-420C3FC32294}" type="presOf" srcId="{FEC6C619-A264-4AAF-A3DF-78BEB4A8A398}" destId="{C3BE0B87-BDEA-4160-AA90-5F2C0E4047CA}" srcOrd="0" destOrd="1" presId="urn:microsoft.com/office/officeart/2005/8/layout/hProcess10#1"/>
    <dgm:cxn modelId="{901705A5-D94E-47F2-944B-5A01421BA88F}" srcId="{8DCFD5D0-09C0-45B3-B1C9-352CDC7165C9}" destId="{262C66E9-790D-4DC2-A9A6-C519EF0BE39F}" srcOrd="1" destOrd="0" parTransId="{445E04A5-A047-407E-A1FA-4A81FA027F23}" sibTransId="{7543BFC7-B421-4322-B2D7-C94F0EBA06F0}"/>
    <dgm:cxn modelId="{28774A6D-3D66-4E2D-9983-CAA8ECD028DB}" srcId="{262C66E9-790D-4DC2-A9A6-C519EF0BE39F}" destId="{4FBC53AC-3FB6-48BD-B60D-CD12CD4BF971}" srcOrd="0" destOrd="0" parTransId="{733EA00F-8C63-40B0-B22D-C713E81F0EF5}" sibTransId="{5FD76119-EEFB-45F0-AAEE-CFB2F065A0C8}"/>
    <dgm:cxn modelId="{F0C03331-9975-459D-8E0F-6E0B02047F7B}" srcId="{8DCFD5D0-09C0-45B3-B1C9-352CDC7165C9}" destId="{5B50EF67-11AC-41FF-8F55-9A1CE7509ABA}" srcOrd="0" destOrd="0" parTransId="{FF0D2FC3-B10F-47C5-88FA-1269F171AC77}" sibTransId="{18576D61-BB97-422A-9BB6-16A0D7653100}"/>
    <dgm:cxn modelId="{E457F597-1360-4A36-B772-3A27B5DA4AB2}" type="presOf" srcId="{5779C98E-7B8E-4984-9C57-F4BF04E18B1B}" destId="{35118F15-9F5E-4481-83E7-6137FFAFCB40}" srcOrd="0" destOrd="0" presId="urn:microsoft.com/office/officeart/2005/8/layout/hProcess10#1"/>
    <dgm:cxn modelId="{BBE5EC69-CA54-46DB-A215-355D6006F7AE}" type="presOf" srcId="{18576D61-BB97-422A-9BB6-16A0D7653100}" destId="{3988687E-F2E4-4C15-A05C-6FC1721B2847}" srcOrd="1" destOrd="0" presId="urn:microsoft.com/office/officeart/2005/8/layout/hProcess10#1"/>
    <dgm:cxn modelId="{A058A79D-A804-45A0-8389-5C8AAC586956}" srcId="{8DCFD5D0-09C0-45B3-B1C9-352CDC7165C9}" destId="{5779C98E-7B8E-4984-9C57-F4BF04E18B1B}" srcOrd="2" destOrd="0" parTransId="{19676504-886F-40D6-82CE-4716934EA425}" sibTransId="{0BAEEC3E-F983-4CA7-B0FF-C0D2A71DA925}"/>
    <dgm:cxn modelId="{DE151383-7B65-44DE-A584-C7FDD7CEB0F2}" type="presOf" srcId="{8236BC9E-B96B-491B-B297-97E709E6FD9D}" destId="{35118F15-9F5E-4481-83E7-6137FFAFCB40}" srcOrd="0" destOrd="1" presId="urn:microsoft.com/office/officeart/2005/8/layout/hProcess10#1"/>
    <dgm:cxn modelId="{9D2B8862-C0AC-4F70-9A52-EB2CBB6D3A13}" srcId="{5B50EF67-11AC-41FF-8F55-9A1CE7509ABA}" destId="{FEC6C619-A264-4AAF-A3DF-78BEB4A8A398}" srcOrd="0" destOrd="0" parTransId="{4B486F57-36F0-4CDF-819E-32345D241C94}" sibTransId="{51C75C66-584E-400F-A4CF-73FCD38B588F}"/>
    <dgm:cxn modelId="{1A40BA80-88F0-4819-AC10-C42B5DF01D28}" srcId="{5779C98E-7B8E-4984-9C57-F4BF04E18B1B}" destId="{8236BC9E-B96B-491B-B297-97E709E6FD9D}" srcOrd="0" destOrd="0" parTransId="{53E5AA54-F0B7-4F8A-B60B-4ECD5607095D}" sibTransId="{6D04C483-81A3-4E7A-A810-7F2D549D305D}"/>
    <dgm:cxn modelId="{632A2828-714E-4B92-8526-9DAB4E5DC1A6}" type="presOf" srcId="{18576D61-BB97-422A-9BB6-16A0D7653100}" destId="{E88CB8AB-A1B0-4454-998F-DD03B25E3257}" srcOrd="0" destOrd="0" presId="urn:microsoft.com/office/officeart/2005/8/layout/hProcess10#1"/>
    <dgm:cxn modelId="{687E08F6-F74E-444B-9629-B472730D6E95}" type="presOf" srcId="{4FBC53AC-3FB6-48BD-B60D-CD12CD4BF971}" destId="{09672EAC-5802-4C3B-B636-2FAB7C009FB6}" srcOrd="0" destOrd="1" presId="urn:microsoft.com/office/officeart/2005/8/layout/hProcess10#1"/>
    <dgm:cxn modelId="{07AEB63A-634D-4F32-A2DB-3356EAE13EDF}" type="presOf" srcId="{7543BFC7-B421-4322-B2D7-C94F0EBA06F0}" destId="{19EB4061-FF5C-4D63-9F2A-A4F6970FB14A}" srcOrd="0" destOrd="0" presId="urn:microsoft.com/office/officeart/2005/8/layout/hProcess10#1"/>
    <dgm:cxn modelId="{3A973CDE-3C74-4A5F-B3CF-7F2CD268B284}" type="presOf" srcId="{262C66E9-790D-4DC2-A9A6-C519EF0BE39F}" destId="{09672EAC-5802-4C3B-B636-2FAB7C009FB6}" srcOrd="0" destOrd="0" presId="urn:microsoft.com/office/officeart/2005/8/layout/hProcess10#1"/>
    <dgm:cxn modelId="{A5D31A57-CC73-41F3-B4EC-B8471551AC8E}" type="presParOf" srcId="{90E0E1C5-85FB-4449-A4B3-EE63A63B7850}" destId="{4DC5C13A-381E-4DAB-A8C7-BD0E23870511}" srcOrd="0" destOrd="0" presId="urn:microsoft.com/office/officeart/2005/8/layout/hProcess10#1"/>
    <dgm:cxn modelId="{FE98E7A2-0C50-4315-9F30-EBA5DD6EE645}" type="presParOf" srcId="{4DC5C13A-381E-4DAB-A8C7-BD0E23870511}" destId="{D26EA9E1-DE87-4CA2-969C-52B9874A3A0A}" srcOrd="0" destOrd="0" presId="urn:microsoft.com/office/officeart/2005/8/layout/hProcess10#1"/>
    <dgm:cxn modelId="{045DE2CF-C4BA-4A71-A863-B7DD3B6D35BF}" type="presParOf" srcId="{4DC5C13A-381E-4DAB-A8C7-BD0E23870511}" destId="{C3BE0B87-BDEA-4160-AA90-5F2C0E4047CA}" srcOrd="1" destOrd="0" presId="urn:microsoft.com/office/officeart/2005/8/layout/hProcess10#1"/>
    <dgm:cxn modelId="{7B84044F-AC1E-4534-8441-2A322F81C7B9}" type="presParOf" srcId="{90E0E1C5-85FB-4449-A4B3-EE63A63B7850}" destId="{E88CB8AB-A1B0-4454-998F-DD03B25E3257}" srcOrd="1" destOrd="0" presId="urn:microsoft.com/office/officeart/2005/8/layout/hProcess10#1"/>
    <dgm:cxn modelId="{DA63812E-980A-435C-8D5A-BD7537968BAB}" type="presParOf" srcId="{E88CB8AB-A1B0-4454-998F-DD03B25E3257}" destId="{3988687E-F2E4-4C15-A05C-6FC1721B2847}" srcOrd="0" destOrd="0" presId="urn:microsoft.com/office/officeart/2005/8/layout/hProcess10#1"/>
    <dgm:cxn modelId="{06480631-DD2B-4661-8310-2BA99189B54C}" type="presParOf" srcId="{90E0E1C5-85FB-4449-A4B3-EE63A63B7850}" destId="{DFB6919E-FBEC-4F29-8A9A-74235676C554}" srcOrd="2" destOrd="0" presId="urn:microsoft.com/office/officeart/2005/8/layout/hProcess10#1"/>
    <dgm:cxn modelId="{E172235F-C245-4856-BFF5-EC927FC8BCDB}" type="presParOf" srcId="{DFB6919E-FBEC-4F29-8A9A-74235676C554}" destId="{D40293C2-91CD-4A3D-B1E4-D43B8D0FC9A4}" srcOrd="0" destOrd="0" presId="urn:microsoft.com/office/officeart/2005/8/layout/hProcess10#1"/>
    <dgm:cxn modelId="{8F88389B-41A7-4E10-9D9E-CEE22FC8E139}" type="presParOf" srcId="{DFB6919E-FBEC-4F29-8A9A-74235676C554}" destId="{09672EAC-5802-4C3B-B636-2FAB7C009FB6}" srcOrd="1" destOrd="0" presId="urn:microsoft.com/office/officeart/2005/8/layout/hProcess10#1"/>
    <dgm:cxn modelId="{689FB311-5C3D-4643-8C42-33D4FC8BBF42}" type="presParOf" srcId="{90E0E1C5-85FB-4449-A4B3-EE63A63B7850}" destId="{19EB4061-FF5C-4D63-9F2A-A4F6970FB14A}" srcOrd="3" destOrd="0" presId="urn:microsoft.com/office/officeart/2005/8/layout/hProcess10#1"/>
    <dgm:cxn modelId="{1012A18A-CBF8-431D-88D0-B1B9D792F00A}" type="presParOf" srcId="{19EB4061-FF5C-4D63-9F2A-A4F6970FB14A}" destId="{74FFC63C-A61C-43EA-B9C5-E98E12F56EDC}" srcOrd="0" destOrd="0" presId="urn:microsoft.com/office/officeart/2005/8/layout/hProcess10#1"/>
    <dgm:cxn modelId="{6C65B659-B985-4F51-8D9A-C3494106A9C8}" type="presParOf" srcId="{90E0E1C5-85FB-4449-A4B3-EE63A63B7850}" destId="{D98715E7-56C2-4ABF-969A-AD6BA0CD5F17}" srcOrd="4" destOrd="0" presId="urn:microsoft.com/office/officeart/2005/8/layout/hProcess10#1"/>
    <dgm:cxn modelId="{50D9FE94-6D19-4E54-9C63-5896AEBC93A4}" type="presParOf" srcId="{D98715E7-56C2-4ABF-969A-AD6BA0CD5F17}" destId="{69F8E4DC-2FEE-4C05-8F7B-C8C813522DCB}" srcOrd="0" destOrd="0" presId="urn:microsoft.com/office/officeart/2005/8/layout/hProcess10#1"/>
    <dgm:cxn modelId="{AC1D9B29-A55E-47EA-9193-8C59B87EE3A9}" type="presParOf" srcId="{D98715E7-56C2-4ABF-969A-AD6BA0CD5F17}" destId="{35118F15-9F5E-4481-83E7-6137FFAFCB40}" srcOrd="1" destOrd="0" presId="urn:microsoft.com/office/officeart/2005/8/layout/hProcess10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3D6CE8-F5BD-4ED1-8B02-A34FA9632FC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81D9A37-8CBE-4F3F-85C3-4FB2C5F4351C}">
      <dgm:prSet phldrT="[Text]"/>
      <dgm:spPr/>
      <dgm:t>
        <a:bodyPr/>
        <a:lstStyle/>
        <a:p>
          <a:r>
            <a:rPr lang="en-CA" dirty="0" smtClean="0"/>
            <a:t>Task A</a:t>
          </a:r>
          <a:endParaRPr lang="en-CA" dirty="0"/>
        </a:p>
      </dgm:t>
    </dgm:pt>
    <dgm:pt modelId="{17C5F604-DE65-436D-AF07-EFBF3CB864DB}" type="parTrans" cxnId="{5E0F3091-28B3-43CF-A598-474207A9F5C5}">
      <dgm:prSet/>
      <dgm:spPr/>
      <dgm:t>
        <a:bodyPr/>
        <a:lstStyle/>
        <a:p>
          <a:endParaRPr lang="en-CA"/>
        </a:p>
      </dgm:t>
    </dgm:pt>
    <dgm:pt modelId="{D39D66F1-5ACA-4A54-A130-B3094591CFBC}" type="sibTrans" cxnId="{5E0F3091-28B3-43CF-A598-474207A9F5C5}">
      <dgm:prSet/>
      <dgm:spPr/>
      <dgm:t>
        <a:bodyPr/>
        <a:lstStyle/>
        <a:p>
          <a:endParaRPr lang="en-CA"/>
        </a:p>
      </dgm:t>
    </dgm:pt>
    <dgm:pt modelId="{EF6F32D7-40DF-4B83-9E29-892E182C07FF}">
      <dgm:prSet phldrT="[Text]"/>
      <dgm:spPr/>
      <dgm:t>
        <a:bodyPr/>
        <a:lstStyle/>
        <a:p>
          <a:r>
            <a:rPr lang="en-CA" dirty="0" smtClean="0"/>
            <a:t>Data </a:t>
          </a:r>
          <a:r>
            <a:rPr lang="en-CA" dirty="0" smtClean="0"/>
            <a:t>Input from FIFO queue</a:t>
          </a:r>
          <a:endParaRPr lang="en-CA" dirty="0"/>
        </a:p>
      </dgm:t>
    </dgm:pt>
    <dgm:pt modelId="{D2870BD8-9EA1-42F1-B06C-0CFE5D4F8FCC}" type="parTrans" cxnId="{25FBBF7D-8D5F-4122-8787-8F05802A7BAA}">
      <dgm:prSet/>
      <dgm:spPr/>
      <dgm:t>
        <a:bodyPr/>
        <a:lstStyle/>
        <a:p>
          <a:endParaRPr lang="en-CA"/>
        </a:p>
      </dgm:t>
    </dgm:pt>
    <dgm:pt modelId="{83477827-2D30-43B2-80C3-70AF0E672749}" type="sibTrans" cxnId="{25FBBF7D-8D5F-4122-8787-8F05802A7BAA}">
      <dgm:prSet/>
      <dgm:spPr/>
      <dgm:t>
        <a:bodyPr/>
        <a:lstStyle/>
        <a:p>
          <a:endParaRPr lang="en-CA"/>
        </a:p>
      </dgm:t>
    </dgm:pt>
    <dgm:pt modelId="{8B749707-7B19-4A19-97DA-9BDB78C894C7}">
      <dgm:prSet phldrT="[Text]"/>
      <dgm:spPr/>
      <dgm:t>
        <a:bodyPr/>
        <a:lstStyle/>
        <a:p>
          <a:r>
            <a:rPr lang="en-CA" dirty="0" smtClean="0"/>
            <a:t>Extract background and current frames</a:t>
          </a:r>
          <a:endParaRPr lang="en-CA" dirty="0"/>
        </a:p>
      </dgm:t>
    </dgm:pt>
    <dgm:pt modelId="{B3975CDC-6AB2-4DD9-A19C-229621BF2C62}" type="parTrans" cxnId="{84DAA0C5-6AFF-44A9-9663-EA004F34A8F7}">
      <dgm:prSet/>
      <dgm:spPr/>
      <dgm:t>
        <a:bodyPr/>
        <a:lstStyle/>
        <a:p>
          <a:endParaRPr lang="en-CA"/>
        </a:p>
      </dgm:t>
    </dgm:pt>
    <dgm:pt modelId="{EE003721-9C60-4D0D-804A-562BAFCDAD7D}" type="sibTrans" cxnId="{84DAA0C5-6AFF-44A9-9663-EA004F34A8F7}">
      <dgm:prSet/>
      <dgm:spPr/>
      <dgm:t>
        <a:bodyPr/>
        <a:lstStyle/>
        <a:p>
          <a:endParaRPr lang="en-CA"/>
        </a:p>
      </dgm:t>
    </dgm:pt>
    <dgm:pt modelId="{BA108058-4F75-4109-AA53-2D722B88BE36}">
      <dgm:prSet phldrT="[Text]"/>
      <dgm:spPr/>
      <dgm:t>
        <a:bodyPr/>
        <a:lstStyle/>
        <a:p>
          <a:r>
            <a:rPr lang="en-CA" dirty="0" smtClean="0"/>
            <a:t>Task B</a:t>
          </a:r>
          <a:endParaRPr lang="en-CA" dirty="0"/>
        </a:p>
      </dgm:t>
    </dgm:pt>
    <dgm:pt modelId="{3A799299-572A-4EE9-A39C-0749FEBFCC77}" type="parTrans" cxnId="{8C2D11CE-A02D-44C4-916C-265682347B9F}">
      <dgm:prSet/>
      <dgm:spPr/>
      <dgm:t>
        <a:bodyPr/>
        <a:lstStyle/>
        <a:p>
          <a:endParaRPr lang="en-CA"/>
        </a:p>
      </dgm:t>
    </dgm:pt>
    <dgm:pt modelId="{44B8ED23-BDBF-44FE-9598-2CCB6B544107}" type="sibTrans" cxnId="{8C2D11CE-A02D-44C4-916C-265682347B9F}">
      <dgm:prSet/>
      <dgm:spPr/>
      <dgm:t>
        <a:bodyPr/>
        <a:lstStyle/>
        <a:p>
          <a:endParaRPr lang="en-CA"/>
        </a:p>
      </dgm:t>
    </dgm:pt>
    <dgm:pt modelId="{393F5130-0E11-4E45-A22E-EDCFA189FEA1}">
      <dgm:prSet phldrT="[Text]"/>
      <dgm:spPr/>
      <dgm:t>
        <a:bodyPr/>
        <a:lstStyle/>
        <a:p>
          <a:r>
            <a:rPr lang="en-CA" dirty="0" smtClean="0"/>
            <a:t>Compare frames</a:t>
          </a:r>
          <a:endParaRPr lang="en-CA" dirty="0"/>
        </a:p>
      </dgm:t>
    </dgm:pt>
    <dgm:pt modelId="{9B017A3C-F95A-4F37-9FFC-AC72B41F2A17}" type="parTrans" cxnId="{B0D5484F-2569-4219-9077-CA5540EAE121}">
      <dgm:prSet/>
      <dgm:spPr/>
      <dgm:t>
        <a:bodyPr/>
        <a:lstStyle/>
        <a:p>
          <a:endParaRPr lang="en-CA"/>
        </a:p>
      </dgm:t>
    </dgm:pt>
    <dgm:pt modelId="{72753A95-45A7-4683-827A-EE7FDE29218C}" type="sibTrans" cxnId="{B0D5484F-2569-4219-9077-CA5540EAE121}">
      <dgm:prSet/>
      <dgm:spPr/>
      <dgm:t>
        <a:bodyPr/>
        <a:lstStyle/>
        <a:p>
          <a:endParaRPr lang="en-CA"/>
        </a:p>
      </dgm:t>
    </dgm:pt>
    <dgm:pt modelId="{979910A2-3153-4DD4-A8AB-9DA2FA0EAA39}">
      <dgm:prSet phldrT="[Text]"/>
      <dgm:spPr/>
      <dgm:t>
        <a:bodyPr/>
        <a:lstStyle/>
        <a:p>
          <a:r>
            <a:rPr lang="en-CA" dirty="0" smtClean="0"/>
            <a:t>Outline moving subjects</a:t>
          </a:r>
          <a:endParaRPr lang="en-CA" dirty="0"/>
        </a:p>
      </dgm:t>
    </dgm:pt>
    <dgm:pt modelId="{9717E804-D289-4971-BFB9-1F65C9AFDF03}" type="parTrans" cxnId="{408DEB72-FBFB-4012-89AF-BA969C550EBA}">
      <dgm:prSet/>
      <dgm:spPr/>
      <dgm:t>
        <a:bodyPr/>
        <a:lstStyle/>
        <a:p>
          <a:endParaRPr lang="en-CA"/>
        </a:p>
      </dgm:t>
    </dgm:pt>
    <dgm:pt modelId="{0E06D8E2-5F8A-4231-A063-E24ED82CC411}" type="sibTrans" cxnId="{408DEB72-FBFB-4012-89AF-BA969C550EBA}">
      <dgm:prSet/>
      <dgm:spPr/>
      <dgm:t>
        <a:bodyPr/>
        <a:lstStyle/>
        <a:p>
          <a:endParaRPr lang="en-CA"/>
        </a:p>
      </dgm:t>
    </dgm:pt>
    <dgm:pt modelId="{D93E4EC8-1EBA-4F07-AD41-1F3D49DA9C05}">
      <dgm:prSet phldrT="[Text]"/>
      <dgm:spPr/>
      <dgm:t>
        <a:bodyPr/>
        <a:lstStyle/>
        <a:p>
          <a:r>
            <a:rPr lang="en-CA" dirty="0" smtClean="0"/>
            <a:t>Task C</a:t>
          </a:r>
          <a:endParaRPr lang="en-CA" dirty="0"/>
        </a:p>
      </dgm:t>
    </dgm:pt>
    <dgm:pt modelId="{ABA1B0D7-F0AC-4DFE-8ADE-548A8FE487B5}" type="parTrans" cxnId="{F6D0530E-4885-432C-9C7F-9C9F83E96130}">
      <dgm:prSet/>
      <dgm:spPr/>
      <dgm:t>
        <a:bodyPr/>
        <a:lstStyle/>
        <a:p>
          <a:endParaRPr lang="en-CA"/>
        </a:p>
      </dgm:t>
    </dgm:pt>
    <dgm:pt modelId="{0EF1B9CD-969E-4CB7-91FE-DD826A8261AF}" type="sibTrans" cxnId="{F6D0530E-4885-432C-9C7F-9C9F83E96130}">
      <dgm:prSet/>
      <dgm:spPr/>
      <dgm:t>
        <a:bodyPr/>
        <a:lstStyle/>
        <a:p>
          <a:endParaRPr lang="en-CA"/>
        </a:p>
      </dgm:t>
    </dgm:pt>
    <dgm:pt modelId="{E38E57D2-2AF3-43D7-854E-CD859BD0D4B6}">
      <dgm:prSet phldrT="[Text]"/>
      <dgm:spPr/>
      <dgm:t>
        <a:bodyPr/>
        <a:lstStyle/>
        <a:p>
          <a:r>
            <a:rPr lang="en-CA" dirty="0" smtClean="0"/>
            <a:t>Output Data to FIFO </a:t>
          </a:r>
          <a:r>
            <a:rPr lang="en-CA" dirty="0" smtClean="0"/>
            <a:t>queue</a:t>
          </a:r>
          <a:endParaRPr lang="en-CA" dirty="0"/>
        </a:p>
      </dgm:t>
    </dgm:pt>
    <dgm:pt modelId="{6D30B74F-98C9-42AE-B9DC-99E48AFBFF4F}" type="parTrans" cxnId="{C3C40E21-ACBD-497C-846A-776635E99901}">
      <dgm:prSet/>
      <dgm:spPr/>
      <dgm:t>
        <a:bodyPr/>
        <a:lstStyle/>
        <a:p>
          <a:endParaRPr lang="en-CA"/>
        </a:p>
      </dgm:t>
    </dgm:pt>
    <dgm:pt modelId="{A96EF9C8-A6B6-45EF-B898-A7A556E71D6E}" type="sibTrans" cxnId="{C3C40E21-ACBD-497C-846A-776635E99901}">
      <dgm:prSet/>
      <dgm:spPr/>
      <dgm:t>
        <a:bodyPr/>
        <a:lstStyle/>
        <a:p>
          <a:endParaRPr lang="en-CA"/>
        </a:p>
      </dgm:t>
    </dgm:pt>
    <dgm:pt modelId="{4CB77BC8-E62A-45EC-BC36-9788E3E459EB}" type="pres">
      <dgm:prSet presAssocID="{833D6CE8-F5BD-4ED1-8B02-A34FA9632F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F4F42152-2532-42A1-9F4A-9CC1721B0EE2}" type="pres">
      <dgm:prSet presAssocID="{833D6CE8-F5BD-4ED1-8B02-A34FA9632FCB}" presName="tSp" presStyleCnt="0"/>
      <dgm:spPr/>
    </dgm:pt>
    <dgm:pt modelId="{F4E7439E-CDDB-42F9-A784-D216176B126C}" type="pres">
      <dgm:prSet presAssocID="{833D6CE8-F5BD-4ED1-8B02-A34FA9632FCB}" presName="bSp" presStyleCnt="0"/>
      <dgm:spPr/>
    </dgm:pt>
    <dgm:pt modelId="{D60125CC-364D-40EC-AFD5-6399E15E87EE}" type="pres">
      <dgm:prSet presAssocID="{833D6CE8-F5BD-4ED1-8B02-A34FA9632FCB}" presName="process" presStyleCnt="0"/>
      <dgm:spPr/>
    </dgm:pt>
    <dgm:pt modelId="{F928C581-E513-4200-B577-AE3074F68E38}" type="pres">
      <dgm:prSet presAssocID="{981D9A37-8CBE-4F3F-85C3-4FB2C5F4351C}" presName="composite1" presStyleCnt="0"/>
      <dgm:spPr/>
    </dgm:pt>
    <dgm:pt modelId="{4C21B6D8-981C-4F92-B549-8EBDD881F7E8}" type="pres">
      <dgm:prSet presAssocID="{981D9A37-8CBE-4F3F-85C3-4FB2C5F4351C}" presName="dummyNode1" presStyleLbl="node1" presStyleIdx="0" presStyleCnt="3"/>
      <dgm:spPr/>
    </dgm:pt>
    <dgm:pt modelId="{40477986-01BC-4E46-B7F9-F39843863B96}" type="pres">
      <dgm:prSet presAssocID="{981D9A37-8CBE-4F3F-85C3-4FB2C5F4351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027347A-36D3-4ECE-A0E5-38F5725E24F3}" type="pres">
      <dgm:prSet presAssocID="{981D9A37-8CBE-4F3F-85C3-4FB2C5F4351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3BA5131-740F-4F7D-9C6F-255196C80D33}" type="pres">
      <dgm:prSet presAssocID="{981D9A37-8CBE-4F3F-85C3-4FB2C5F4351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A6CED6D-6CFC-46B4-BE05-04E8C159837E}" type="pres">
      <dgm:prSet presAssocID="{981D9A37-8CBE-4F3F-85C3-4FB2C5F4351C}" presName="connSite1" presStyleCnt="0"/>
      <dgm:spPr/>
    </dgm:pt>
    <dgm:pt modelId="{305CCF71-3ED5-46CC-A7DC-5C27536326B6}" type="pres">
      <dgm:prSet presAssocID="{D39D66F1-5ACA-4A54-A130-B3094591CFBC}" presName="Name9" presStyleLbl="sibTrans2D1" presStyleIdx="0" presStyleCnt="2"/>
      <dgm:spPr/>
      <dgm:t>
        <a:bodyPr/>
        <a:lstStyle/>
        <a:p>
          <a:endParaRPr lang="en-CA"/>
        </a:p>
      </dgm:t>
    </dgm:pt>
    <dgm:pt modelId="{4FE583FB-4170-49AE-A96A-3C04F9078083}" type="pres">
      <dgm:prSet presAssocID="{BA108058-4F75-4109-AA53-2D722B88BE36}" presName="composite2" presStyleCnt="0"/>
      <dgm:spPr/>
    </dgm:pt>
    <dgm:pt modelId="{EA7D740A-63FF-4E19-A7BF-7EEB29D9C607}" type="pres">
      <dgm:prSet presAssocID="{BA108058-4F75-4109-AA53-2D722B88BE36}" presName="dummyNode2" presStyleLbl="node1" presStyleIdx="0" presStyleCnt="3"/>
      <dgm:spPr/>
    </dgm:pt>
    <dgm:pt modelId="{286F03A0-DAFC-4EEE-937C-5D07A94F1534}" type="pres">
      <dgm:prSet presAssocID="{BA108058-4F75-4109-AA53-2D722B88BE36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D14E6B1-DDE3-4BA7-B78E-5909DADE4285}" type="pres">
      <dgm:prSet presAssocID="{BA108058-4F75-4109-AA53-2D722B88BE3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BC441CB-FED4-450A-ABEF-F79C73E6E3B2}" type="pres">
      <dgm:prSet presAssocID="{BA108058-4F75-4109-AA53-2D722B88BE36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C0E1D9-C979-48DB-ACE1-581E79C05F4C}" type="pres">
      <dgm:prSet presAssocID="{BA108058-4F75-4109-AA53-2D722B88BE36}" presName="connSite2" presStyleCnt="0"/>
      <dgm:spPr/>
    </dgm:pt>
    <dgm:pt modelId="{2C407BA1-6F23-46F2-9ED1-4BB1E73922A8}" type="pres">
      <dgm:prSet presAssocID="{44B8ED23-BDBF-44FE-9598-2CCB6B544107}" presName="Name18" presStyleLbl="sibTrans2D1" presStyleIdx="1" presStyleCnt="2"/>
      <dgm:spPr/>
      <dgm:t>
        <a:bodyPr/>
        <a:lstStyle/>
        <a:p>
          <a:endParaRPr lang="en-CA"/>
        </a:p>
      </dgm:t>
    </dgm:pt>
    <dgm:pt modelId="{933713FB-DC10-4326-BC94-FCF0CF7D67A6}" type="pres">
      <dgm:prSet presAssocID="{D93E4EC8-1EBA-4F07-AD41-1F3D49DA9C05}" presName="composite1" presStyleCnt="0"/>
      <dgm:spPr/>
    </dgm:pt>
    <dgm:pt modelId="{9416C8CA-41AE-4F0F-8717-E8D60C91D4A0}" type="pres">
      <dgm:prSet presAssocID="{D93E4EC8-1EBA-4F07-AD41-1F3D49DA9C05}" presName="dummyNode1" presStyleLbl="node1" presStyleIdx="1" presStyleCnt="3"/>
      <dgm:spPr/>
    </dgm:pt>
    <dgm:pt modelId="{8CFC1DE0-9D5A-454D-B67E-058B3ED5D8E8}" type="pres">
      <dgm:prSet presAssocID="{D93E4EC8-1EBA-4F07-AD41-1F3D49DA9C05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D116B90-29EE-4967-B88E-90AD40DB8C64}" type="pres">
      <dgm:prSet presAssocID="{D93E4EC8-1EBA-4F07-AD41-1F3D49DA9C05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E5EC93A-68A8-4E3D-B73E-D4E5C74758F9}" type="pres">
      <dgm:prSet presAssocID="{D93E4EC8-1EBA-4F07-AD41-1F3D49DA9C0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E70B7AE-7235-486E-9D12-A0472252D089}" type="pres">
      <dgm:prSet presAssocID="{D93E4EC8-1EBA-4F07-AD41-1F3D49DA9C05}" presName="connSite1" presStyleCnt="0"/>
      <dgm:spPr/>
    </dgm:pt>
  </dgm:ptLst>
  <dgm:cxnLst>
    <dgm:cxn modelId="{7E31FDC6-A017-4436-8FE5-A088237086DA}" type="presOf" srcId="{EF6F32D7-40DF-4B83-9E29-892E182C07FF}" destId="{7027347A-36D3-4ECE-A0E5-38F5725E24F3}" srcOrd="1" destOrd="0" presId="urn:microsoft.com/office/officeart/2005/8/layout/hProcess4"/>
    <dgm:cxn modelId="{5478C35E-72C8-4E67-86DF-DD207AB6CCD0}" type="presOf" srcId="{E38E57D2-2AF3-43D7-854E-CD859BD0D4B6}" destId="{8CFC1DE0-9D5A-454D-B67E-058B3ED5D8E8}" srcOrd="0" destOrd="0" presId="urn:microsoft.com/office/officeart/2005/8/layout/hProcess4"/>
    <dgm:cxn modelId="{A341AD06-D748-43E3-A690-717EA555807C}" type="presOf" srcId="{393F5130-0E11-4E45-A22E-EDCFA189FEA1}" destId="{ED14E6B1-DDE3-4BA7-B78E-5909DADE4285}" srcOrd="1" destOrd="0" presId="urn:microsoft.com/office/officeart/2005/8/layout/hProcess4"/>
    <dgm:cxn modelId="{0DA5F43F-247C-48D0-900A-F8D85642E64C}" type="presOf" srcId="{8B749707-7B19-4A19-97DA-9BDB78C894C7}" destId="{7027347A-36D3-4ECE-A0E5-38F5725E24F3}" srcOrd="1" destOrd="1" presId="urn:microsoft.com/office/officeart/2005/8/layout/hProcess4"/>
    <dgm:cxn modelId="{22B233AC-A543-452D-91FD-C7B1C16BFA49}" type="presOf" srcId="{981D9A37-8CBE-4F3F-85C3-4FB2C5F4351C}" destId="{33BA5131-740F-4F7D-9C6F-255196C80D33}" srcOrd="0" destOrd="0" presId="urn:microsoft.com/office/officeart/2005/8/layout/hProcess4"/>
    <dgm:cxn modelId="{A08DF4D5-E42E-49BA-884A-B1B15D692DA9}" type="presOf" srcId="{979910A2-3153-4DD4-A8AB-9DA2FA0EAA39}" destId="{ED14E6B1-DDE3-4BA7-B78E-5909DADE4285}" srcOrd="1" destOrd="1" presId="urn:microsoft.com/office/officeart/2005/8/layout/hProcess4"/>
    <dgm:cxn modelId="{5E0F3091-28B3-43CF-A598-474207A9F5C5}" srcId="{833D6CE8-F5BD-4ED1-8B02-A34FA9632FCB}" destId="{981D9A37-8CBE-4F3F-85C3-4FB2C5F4351C}" srcOrd="0" destOrd="0" parTransId="{17C5F604-DE65-436D-AF07-EFBF3CB864DB}" sibTransId="{D39D66F1-5ACA-4A54-A130-B3094591CFBC}"/>
    <dgm:cxn modelId="{B0D5484F-2569-4219-9077-CA5540EAE121}" srcId="{BA108058-4F75-4109-AA53-2D722B88BE36}" destId="{393F5130-0E11-4E45-A22E-EDCFA189FEA1}" srcOrd="0" destOrd="0" parTransId="{9B017A3C-F95A-4F37-9FFC-AC72B41F2A17}" sibTransId="{72753A95-45A7-4683-827A-EE7FDE29218C}"/>
    <dgm:cxn modelId="{16C8DE7D-7DB9-4F4D-B694-E5441852B5E8}" type="presOf" srcId="{BA108058-4F75-4109-AA53-2D722B88BE36}" destId="{BBC441CB-FED4-450A-ABEF-F79C73E6E3B2}" srcOrd="0" destOrd="0" presId="urn:microsoft.com/office/officeart/2005/8/layout/hProcess4"/>
    <dgm:cxn modelId="{8C2D11CE-A02D-44C4-916C-265682347B9F}" srcId="{833D6CE8-F5BD-4ED1-8B02-A34FA9632FCB}" destId="{BA108058-4F75-4109-AA53-2D722B88BE36}" srcOrd="1" destOrd="0" parTransId="{3A799299-572A-4EE9-A39C-0749FEBFCC77}" sibTransId="{44B8ED23-BDBF-44FE-9598-2CCB6B544107}"/>
    <dgm:cxn modelId="{9EFE1297-A144-4A8D-B2A6-172047CAA91D}" type="presOf" srcId="{EF6F32D7-40DF-4B83-9E29-892E182C07FF}" destId="{40477986-01BC-4E46-B7F9-F39843863B96}" srcOrd="0" destOrd="0" presId="urn:microsoft.com/office/officeart/2005/8/layout/hProcess4"/>
    <dgm:cxn modelId="{FDF1CE9B-0431-446B-BBBD-76D3E8493B6F}" type="presOf" srcId="{D39D66F1-5ACA-4A54-A130-B3094591CFBC}" destId="{305CCF71-3ED5-46CC-A7DC-5C27536326B6}" srcOrd="0" destOrd="0" presId="urn:microsoft.com/office/officeart/2005/8/layout/hProcess4"/>
    <dgm:cxn modelId="{255BF432-FD94-450C-A2B1-246355CCB544}" type="presOf" srcId="{393F5130-0E11-4E45-A22E-EDCFA189FEA1}" destId="{286F03A0-DAFC-4EEE-937C-5D07A94F1534}" srcOrd="0" destOrd="0" presId="urn:microsoft.com/office/officeart/2005/8/layout/hProcess4"/>
    <dgm:cxn modelId="{F6D0530E-4885-432C-9C7F-9C9F83E96130}" srcId="{833D6CE8-F5BD-4ED1-8B02-A34FA9632FCB}" destId="{D93E4EC8-1EBA-4F07-AD41-1F3D49DA9C05}" srcOrd="2" destOrd="0" parTransId="{ABA1B0D7-F0AC-4DFE-8ADE-548A8FE487B5}" sibTransId="{0EF1B9CD-969E-4CB7-91FE-DD826A8261AF}"/>
    <dgm:cxn modelId="{408DEB72-FBFB-4012-89AF-BA969C550EBA}" srcId="{BA108058-4F75-4109-AA53-2D722B88BE36}" destId="{979910A2-3153-4DD4-A8AB-9DA2FA0EAA39}" srcOrd="1" destOrd="0" parTransId="{9717E804-D289-4971-BFB9-1F65C9AFDF03}" sibTransId="{0E06D8E2-5F8A-4231-A063-E24ED82CC411}"/>
    <dgm:cxn modelId="{25FBBF7D-8D5F-4122-8787-8F05802A7BAA}" srcId="{981D9A37-8CBE-4F3F-85C3-4FB2C5F4351C}" destId="{EF6F32D7-40DF-4B83-9E29-892E182C07FF}" srcOrd="0" destOrd="0" parTransId="{D2870BD8-9EA1-42F1-B06C-0CFE5D4F8FCC}" sibTransId="{83477827-2D30-43B2-80C3-70AF0E672749}"/>
    <dgm:cxn modelId="{0FCE4565-E618-4D40-8068-CCB07AAEDE9F}" type="presOf" srcId="{979910A2-3153-4DD4-A8AB-9DA2FA0EAA39}" destId="{286F03A0-DAFC-4EEE-937C-5D07A94F1534}" srcOrd="0" destOrd="1" presId="urn:microsoft.com/office/officeart/2005/8/layout/hProcess4"/>
    <dgm:cxn modelId="{3B50B6D8-587A-465C-B281-BCD6FC397295}" type="presOf" srcId="{8B749707-7B19-4A19-97DA-9BDB78C894C7}" destId="{40477986-01BC-4E46-B7F9-F39843863B96}" srcOrd="0" destOrd="1" presId="urn:microsoft.com/office/officeart/2005/8/layout/hProcess4"/>
    <dgm:cxn modelId="{DBC027AD-8A1D-4C15-8C9C-2CAEA12CB037}" type="presOf" srcId="{833D6CE8-F5BD-4ED1-8B02-A34FA9632FCB}" destId="{4CB77BC8-E62A-45EC-BC36-9788E3E459EB}" srcOrd="0" destOrd="0" presId="urn:microsoft.com/office/officeart/2005/8/layout/hProcess4"/>
    <dgm:cxn modelId="{C3C40E21-ACBD-497C-846A-776635E99901}" srcId="{D93E4EC8-1EBA-4F07-AD41-1F3D49DA9C05}" destId="{E38E57D2-2AF3-43D7-854E-CD859BD0D4B6}" srcOrd="0" destOrd="0" parTransId="{6D30B74F-98C9-42AE-B9DC-99E48AFBFF4F}" sibTransId="{A96EF9C8-A6B6-45EF-B898-A7A556E71D6E}"/>
    <dgm:cxn modelId="{B640536B-2EE5-4425-B18D-99726CE3DD8F}" type="presOf" srcId="{D93E4EC8-1EBA-4F07-AD41-1F3D49DA9C05}" destId="{BE5EC93A-68A8-4E3D-B73E-D4E5C74758F9}" srcOrd="0" destOrd="0" presId="urn:microsoft.com/office/officeart/2005/8/layout/hProcess4"/>
    <dgm:cxn modelId="{84DAA0C5-6AFF-44A9-9663-EA004F34A8F7}" srcId="{981D9A37-8CBE-4F3F-85C3-4FB2C5F4351C}" destId="{8B749707-7B19-4A19-97DA-9BDB78C894C7}" srcOrd="1" destOrd="0" parTransId="{B3975CDC-6AB2-4DD9-A19C-229621BF2C62}" sibTransId="{EE003721-9C60-4D0D-804A-562BAFCDAD7D}"/>
    <dgm:cxn modelId="{72B8249B-3CA4-4173-9EE0-D1D5A035608C}" type="presOf" srcId="{44B8ED23-BDBF-44FE-9598-2CCB6B544107}" destId="{2C407BA1-6F23-46F2-9ED1-4BB1E73922A8}" srcOrd="0" destOrd="0" presId="urn:microsoft.com/office/officeart/2005/8/layout/hProcess4"/>
    <dgm:cxn modelId="{2F1B27E2-2C4A-4782-8D93-1D8D8F0EA157}" type="presOf" srcId="{E38E57D2-2AF3-43D7-854E-CD859BD0D4B6}" destId="{9D116B90-29EE-4967-B88E-90AD40DB8C64}" srcOrd="1" destOrd="0" presId="urn:microsoft.com/office/officeart/2005/8/layout/hProcess4"/>
    <dgm:cxn modelId="{209A639B-E692-41C1-9215-5AE1CA55B8CE}" type="presParOf" srcId="{4CB77BC8-E62A-45EC-BC36-9788E3E459EB}" destId="{F4F42152-2532-42A1-9F4A-9CC1721B0EE2}" srcOrd="0" destOrd="0" presId="urn:microsoft.com/office/officeart/2005/8/layout/hProcess4"/>
    <dgm:cxn modelId="{1D97FD15-B508-4B4A-BC42-783E2B665D7A}" type="presParOf" srcId="{4CB77BC8-E62A-45EC-BC36-9788E3E459EB}" destId="{F4E7439E-CDDB-42F9-A784-D216176B126C}" srcOrd="1" destOrd="0" presId="urn:microsoft.com/office/officeart/2005/8/layout/hProcess4"/>
    <dgm:cxn modelId="{FF830B63-A72F-49FE-BBC2-A13B892DDF7F}" type="presParOf" srcId="{4CB77BC8-E62A-45EC-BC36-9788E3E459EB}" destId="{D60125CC-364D-40EC-AFD5-6399E15E87EE}" srcOrd="2" destOrd="0" presId="urn:microsoft.com/office/officeart/2005/8/layout/hProcess4"/>
    <dgm:cxn modelId="{C2FBFD23-C054-4464-8886-A5ECED09320F}" type="presParOf" srcId="{D60125CC-364D-40EC-AFD5-6399E15E87EE}" destId="{F928C581-E513-4200-B577-AE3074F68E38}" srcOrd="0" destOrd="0" presId="urn:microsoft.com/office/officeart/2005/8/layout/hProcess4"/>
    <dgm:cxn modelId="{B1785C59-6130-4718-BCFB-A1EAE739E397}" type="presParOf" srcId="{F928C581-E513-4200-B577-AE3074F68E38}" destId="{4C21B6D8-981C-4F92-B549-8EBDD881F7E8}" srcOrd="0" destOrd="0" presId="urn:microsoft.com/office/officeart/2005/8/layout/hProcess4"/>
    <dgm:cxn modelId="{FD5FF2A3-1796-489B-BCC3-BFDB5899DD16}" type="presParOf" srcId="{F928C581-E513-4200-B577-AE3074F68E38}" destId="{40477986-01BC-4E46-B7F9-F39843863B96}" srcOrd="1" destOrd="0" presId="urn:microsoft.com/office/officeart/2005/8/layout/hProcess4"/>
    <dgm:cxn modelId="{DCAD1B9E-A510-4392-9B74-7700E94F3DCF}" type="presParOf" srcId="{F928C581-E513-4200-B577-AE3074F68E38}" destId="{7027347A-36D3-4ECE-A0E5-38F5725E24F3}" srcOrd="2" destOrd="0" presId="urn:microsoft.com/office/officeart/2005/8/layout/hProcess4"/>
    <dgm:cxn modelId="{9D210A23-6F04-4233-90C9-69EDA02A1703}" type="presParOf" srcId="{F928C581-E513-4200-B577-AE3074F68E38}" destId="{33BA5131-740F-4F7D-9C6F-255196C80D33}" srcOrd="3" destOrd="0" presId="urn:microsoft.com/office/officeart/2005/8/layout/hProcess4"/>
    <dgm:cxn modelId="{AC753E31-9345-49A1-93AA-3A25EE16E676}" type="presParOf" srcId="{F928C581-E513-4200-B577-AE3074F68E38}" destId="{0A6CED6D-6CFC-46B4-BE05-04E8C159837E}" srcOrd="4" destOrd="0" presId="urn:microsoft.com/office/officeart/2005/8/layout/hProcess4"/>
    <dgm:cxn modelId="{513A084F-CFD3-416A-A952-8387EC06B1B9}" type="presParOf" srcId="{D60125CC-364D-40EC-AFD5-6399E15E87EE}" destId="{305CCF71-3ED5-46CC-A7DC-5C27536326B6}" srcOrd="1" destOrd="0" presId="urn:microsoft.com/office/officeart/2005/8/layout/hProcess4"/>
    <dgm:cxn modelId="{74B8C090-9C1F-4E81-B648-25E842BB313E}" type="presParOf" srcId="{D60125CC-364D-40EC-AFD5-6399E15E87EE}" destId="{4FE583FB-4170-49AE-A96A-3C04F9078083}" srcOrd="2" destOrd="0" presId="urn:microsoft.com/office/officeart/2005/8/layout/hProcess4"/>
    <dgm:cxn modelId="{83CB9C2B-3D7A-4BBE-ACDA-563AABCB662D}" type="presParOf" srcId="{4FE583FB-4170-49AE-A96A-3C04F9078083}" destId="{EA7D740A-63FF-4E19-A7BF-7EEB29D9C607}" srcOrd="0" destOrd="0" presId="urn:microsoft.com/office/officeart/2005/8/layout/hProcess4"/>
    <dgm:cxn modelId="{F046C987-FB59-47FB-AFB5-FEA609C021CC}" type="presParOf" srcId="{4FE583FB-4170-49AE-A96A-3C04F9078083}" destId="{286F03A0-DAFC-4EEE-937C-5D07A94F1534}" srcOrd="1" destOrd="0" presId="urn:microsoft.com/office/officeart/2005/8/layout/hProcess4"/>
    <dgm:cxn modelId="{7B1165CD-CFF5-44B2-B9AD-8F3DA1BC064D}" type="presParOf" srcId="{4FE583FB-4170-49AE-A96A-3C04F9078083}" destId="{ED14E6B1-DDE3-4BA7-B78E-5909DADE4285}" srcOrd="2" destOrd="0" presId="urn:microsoft.com/office/officeart/2005/8/layout/hProcess4"/>
    <dgm:cxn modelId="{2B9D647C-454B-43AC-8DB6-5F14CA07E5AB}" type="presParOf" srcId="{4FE583FB-4170-49AE-A96A-3C04F9078083}" destId="{BBC441CB-FED4-450A-ABEF-F79C73E6E3B2}" srcOrd="3" destOrd="0" presId="urn:microsoft.com/office/officeart/2005/8/layout/hProcess4"/>
    <dgm:cxn modelId="{19DB871C-AAE5-455C-B116-3681A8A1CC35}" type="presParOf" srcId="{4FE583FB-4170-49AE-A96A-3C04F9078083}" destId="{D4C0E1D9-C979-48DB-ACE1-581E79C05F4C}" srcOrd="4" destOrd="0" presId="urn:microsoft.com/office/officeart/2005/8/layout/hProcess4"/>
    <dgm:cxn modelId="{19125C0E-63B0-4764-8FBF-C09873FC7846}" type="presParOf" srcId="{D60125CC-364D-40EC-AFD5-6399E15E87EE}" destId="{2C407BA1-6F23-46F2-9ED1-4BB1E73922A8}" srcOrd="3" destOrd="0" presId="urn:microsoft.com/office/officeart/2005/8/layout/hProcess4"/>
    <dgm:cxn modelId="{BA4ABA93-2095-4EBD-B3A6-6F236157F74F}" type="presParOf" srcId="{D60125CC-364D-40EC-AFD5-6399E15E87EE}" destId="{933713FB-DC10-4326-BC94-FCF0CF7D67A6}" srcOrd="4" destOrd="0" presId="urn:microsoft.com/office/officeart/2005/8/layout/hProcess4"/>
    <dgm:cxn modelId="{172BD10A-3A39-44C7-B495-471C2A787C8E}" type="presParOf" srcId="{933713FB-DC10-4326-BC94-FCF0CF7D67A6}" destId="{9416C8CA-41AE-4F0F-8717-E8D60C91D4A0}" srcOrd="0" destOrd="0" presId="urn:microsoft.com/office/officeart/2005/8/layout/hProcess4"/>
    <dgm:cxn modelId="{AD2D0A00-BE20-4221-8518-C2E976789FA8}" type="presParOf" srcId="{933713FB-DC10-4326-BC94-FCF0CF7D67A6}" destId="{8CFC1DE0-9D5A-454D-B67E-058B3ED5D8E8}" srcOrd="1" destOrd="0" presId="urn:microsoft.com/office/officeart/2005/8/layout/hProcess4"/>
    <dgm:cxn modelId="{C9AFA261-438E-4150-8157-BDE6CF1871EF}" type="presParOf" srcId="{933713FB-DC10-4326-BC94-FCF0CF7D67A6}" destId="{9D116B90-29EE-4967-B88E-90AD40DB8C64}" srcOrd="2" destOrd="0" presId="urn:microsoft.com/office/officeart/2005/8/layout/hProcess4"/>
    <dgm:cxn modelId="{40D68F69-FF45-4060-A94C-541CA3BA9158}" type="presParOf" srcId="{933713FB-DC10-4326-BC94-FCF0CF7D67A6}" destId="{BE5EC93A-68A8-4E3D-B73E-D4E5C74758F9}" srcOrd="3" destOrd="0" presId="urn:microsoft.com/office/officeart/2005/8/layout/hProcess4"/>
    <dgm:cxn modelId="{B9E1E3A8-A007-4FAF-A2D2-6BD84B8F0DE5}" type="presParOf" srcId="{933713FB-DC10-4326-BC94-FCF0CF7D67A6}" destId="{4E70B7AE-7235-486E-9D12-A0472252D08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6EA9E1-DE87-4CA2-969C-52B9874A3A0A}">
      <dsp:nvSpPr>
        <dsp:cNvPr id="0" name=""/>
        <dsp:cNvSpPr/>
      </dsp:nvSpPr>
      <dsp:spPr>
        <a:xfrm>
          <a:off x="117176" y="55127"/>
          <a:ext cx="1757220" cy="1757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BE0B87-BDEA-4160-AA90-5F2C0E4047CA}">
      <dsp:nvSpPr>
        <dsp:cNvPr id="0" name=""/>
        <dsp:cNvSpPr/>
      </dsp:nvSpPr>
      <dsp:spPr>
        <a:xfrm>
          <a:off x="289789" y="1304739"/>
          <a:ext cx="1757220" cy="1757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Camera Detecion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/>
            <a:t>Frame Snapshot</a:t>
          </a:r>
        </a:p>
      </dsp:txBody>
      <dsp:txXfrm>
        <a:off x="289789" y="1304739"/>
        <a:ext cx="1757220" cy="1757220"/>
      </dsp:txXfrm>
    </dsp:sp>
    <dsp:sp modelId="{E88CB8AB-A1B0-4454-998F-DD03B25E3257}">
      <dsp:nvSpPr>
        <dsp:cNvPr id="0" name=""/>
        <dsp:cNvSpPr/>
      </dsp:nvSpPr>
      <dsp:spPr>
        <a:xfrm rot="205284">
          <a:off x="1969746" y="804461"/>
          <a:ext cx="789904" cy="422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205284">
        <a:off x="1969746" y="804461"/>
        <a:ext cx="789904" cy="422235"/>
      </dsp:txXfrm>
    </dsp:sp>
    <dsp:sp modelId="{D40293C2-91CD-4A3D-B1E4-D43B8D0FC9A4}">
      <dsp:nvSpPr>
        <dsp:cNvPr id="0" name=""/>
        <dsp:cNvSpPr/>
      </dsp:nvSpPr>
      <dsp:spPr>
        <a:xfrm>
          <a:off x="2808304" y="216018"/>
          <a:ext cx="1757220" cy="1757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1000" r="-1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72EAC-5802-4C3B-B636-2FAB7C009FB6}">
      <dsp:nvSpPr>
        <dsp:cNvPr id="0" name=""/>
        <dsp:cNvSpPr/>
      </dsp:nvSpPr>
      <dsp:spPr>
        <a:xfrm>
          <a:off x="3014094" y="1304739"/>
          <a:ext cx="1757220" cy="1757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Analysis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/>
            <a:t>Motion Detection</a:t>
          </a:r>
        </a:p>
      </dsp:txBody>
      <dsp:txXfrm>
        <a:off x="3014094" y="1304739"/>
        <a:ext cx="1757220" cy="1757220"/>
      </dsp:txXfrm>
    </dsp:sp>
    <dsp:sp modelId="{19EB4061-FF5C-4D63-9F2A-A4F6970FB14A}">
      <dsp:nvSpPr>
        <dsp:cNvPr id="0" name=""/>
        <dsp:cNvSpPr/>
      </dsp:nvSpPr>
      <dsp:spPr>
        <a:xfrm rot="44709">
          <a:off x="4658446" y="900993"/>
          <a:ext cx="745313" cy="422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44709">
        <a:off x="4658446" y="900993"/>
        <a:ext cx="745313" cy="422235"/>
      </dsp:txXfrm>
    </dsp:sp>
    <dsp:sp modelId="{69F8E4DC-2FEE-4C05-8F7B-C8C813522DCB}">
      <dsp:nvSpPr>
        <dsp:cNvPr id="0" name=""/>
        <dsp:cNvSpPr/>
      </dsp:nvSpPr>
      <dsp:spPr>
        <a:xfrm>
          <a:off x="5452340" y="250407"/>
          <a:ext cx="1757220" cy="1757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3000" r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118F15-9F5E-4481-83E7-6137FFAFCB40}">
      <dsp:nvSpPr>
        <dsp:cNvPr id="0" name=""/>
        <dsp:cNvSpPr/>
      </dsp:nvSpPr>
      <dsp:spPr>
        <a:xfrm>
          <a:off x="5738399" y="1304739"/>
          <a:ext cx="1757220" cy="1757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Screen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/>
            <a:t>Video feed display</a:t>
          </a:r>
        </a:p>
      </dsp:txBody>
      <dsp:txXfrm>
        <a:off x="5738399" y="1304739"/>
        <a:ext cx="1757220" cy="17572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477986-01BC-4E46-B7F9-F39843863B96}">
      <dsp:nvSpPr>
        <dsp:cNvPr id="0" name=""/>
        <dsp:cNvSpPr/>
      </dsp:nvSpPr>
      <dsp:spPr>
        <a:xfrm>
          <a:off x="3625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700" kern="1200" dirty="0" smtClean="0"/>
            <a:t>Data </a:t>
          </a:r>
          <a:r>
            <a:rPr lang="en-CA" sz="1700" kern="1200" dirty="0" smtClean="0"/>
            <a:t>Input from FIFO queue</a:t>
          </a:r>
          <a:endParaRPr lang="en-CA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700" kern="1200" dirty="0" smtClean="0"/>
            <a:t>Extract background and current frames</a:t>
          </a:r>
          <a:endParaRPr lang="en-CA" sz="1700" kern="1200" dirty="0"/>
        </a:p>
      </dsp:txBody>
      <dsp:txXfrm>
        <a:off x="3625" y="1541161"/>
        <a:ext cx="2083288" cy="1350074"/>
      </dsp:txXfrm>
    </dsp:sp>
    <dsp:sp modelId="{305CCF71-3ED5-46CC-A7DC-5C27536326B6}">
      <dsp:nvSpPr>
        <dsp:cNvPr id="0" name=""/>
        <dsp:cNvSpPr/>
      </dsp:nvSpPr>
      <dsp:spPr>
        <a:xfrm>
          <a:off x="1195916" y="2027753"/>
          <a:ext cx="2183209" cy="2183209"/>
        </a:xfrm>
        <a:prstGeom prst="leftCircularArrow">
          <a:avLst>
            <a:gd name="adj1" fmla="val 2635"/>
            <a:gd name="adj2" fmla="val 320299"/>
            <a:gd name="adj3" fmla="val 2095810"/>
            <a:gd name="adj4" fmla="val 9024489"/>
            <a:gd name="adj5" fmla="val 307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A5131-740F-4F7D-9C6F-255196C80D33}">
      <dsp:nvSpPr>
        <dsp:cNvPr id="0" name=""/>
        <dsp:cNvSpPr/>
      </dsp:nvSpPr>
      <dsp:spPr>
        <a:xfrm>
          <a:off x="466578" y="2891236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300" kern="1200" dirty="0" smtClean="0"/>
            <a:t>Task A</a:t>
          </a:r>
          <a:endParaRPr lang="en-CA" sz="4300" kern="1200" dirty="0"/>
        </a:p>
      </dsp:txBody>
      <dsp:txXfrm>
        <a:off x="466578" y="2891236"/>
        <a:ext cx="1851811" cy="736404"/>
      </dsp:txXfrm>
    </dsp:sp>
    <dsp:sp modelId="{286F03A0-DAFC-4EEE-937C-5D07A94F1534}">
      <dsp:nvSpPr>
        <dsp:cNvPr id="0" name=""/>
        <dsp:cNvSpPr/>
      </dsp:nvSpPr>
      <dsp:spPr>
        <a:xfrm>
          <a:off x="2592292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700" kern="1200" dirty="0" smtClean="0"/>
            <a:t>Compare frames</a:t>
          </a:r>
          <a:endParaRPr lang="en-CA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700" kern="1200" dirty="0" smtClean="0"/>
            <a:t>Outline moving subjects</a:t>
          </a:r>
          <a:endParaRPr lang="en-CA" sz="1700" kern="1200" dirty="0"/>
        </a:p>
      </dsp:txBody>
      <dsp:txXfrm>
        <a:off x="2592292" y="1909363"/>
        <a:ext cx="2083288" cy="1350074"/>
      </dsp:txXfrm>
    </dsp:sp>
    <dsp:sp modelId="{2C407BA1-6F23-46F2-9ED1-4BB1E73922A8}">
      <dsp:nvSpPr>
        <dsp:cNvPr id="0" name=""/>
        <dsp:cNvSpPr/>
      </dsp:nvSpPr>
      <dsp:spPr>
        <a:xfrm>
          <a:off x="3767222" y="522265"/>
          <a:ext cx="2449407" cy="2449407"/>
        </a:xfrm>
        <a:prstGeom prst="circularArrow">
          <a:avLst>
            <a:gd name="adj1" fmla="val 2348"/>
            <a:gd name="adj2" fmla="val 283601"/>
            <a:gd name="adj3" fmla="val 19540888"/>
            <a:gd name="adj4" fmla="val 12575511"/>
            <a:gd name="adj5" fmla="val 27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441CB-FED4-450A-ABEF-F79C73E6E3B2}">
      <dsp:nvSpPr>
        <dsp:cNvPr id="0" name=""/>
        <dsp:cNvSpPr/>
      </dsp:nvSpPr>
      <dsp:spPr>
        <a:xfrm>
          <a:off x="3055245" y="1172959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300" kern="1200" dirty="0" smtClean="0"/>
            <a:t>Task B</a:t>
          </a:r>
          <a:endParaRPr lang="en-CA" sz="4300" kern="1200" dirty="0"/>
        </a:p>
      </dsp:txBody>
      <dsp:txXfrm>
        <a:off x="3055245" y="1172959"/>
        <a:ext cx="1851811" cy="736404"/>
      </dsp:txXfrm>
    </dsp:sp>
    <dsp:sp modelId="{8CFC1DE0-9D5A-454D-B67E-058B3ED5D8E8}">
      <dsp:nvSpPr>
        <dsp:cNvPr id="0" name=""/>
        <dsp:cNvSpPr/>
      </dsp:nvSpPr>
      <dsp:spPr>
        <a:xfrm>
          <a:off x="5180959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700" kern="1200" dirty="0" smtClean="0"/>
            <a:t>Output Data to FIFO </a:t>
          </a:r>
          <a:r>
            <a:rPr lang="en-CA" sz="1700" kern="1200" dirty="0" smtClean="0"/>
            <a:t>queue</a:t>
          </a:r>
          <a:endParaRPr lang="en-CA" sz="1700" kern="1200" dirty="0"/>
        </a:p>
      </dsp:txBody>
      <dsp:txXfrm>
        <a:off x="5180959" y="1541161"/>
        <a:ext cx="2083288" cy="1350074"/>
      </dsp:txXfrm>
    </dsp:sp>
    <dsp:sp modelId="{BE5EC93A-68A8-4E3D-B73E-D4E5C74758F9}">
      <dsp:nvSpPr>
        <dsp:cNvPr id="0" name=""/>
        <dsp:cNvSpPr/>
      </dsp:nvSpPr>
      <dsp:spPr>
        <a:xfrm>
          <a:off x="5643912" y="2891236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300" kern="1200" dirty="0" smtClean="0"/>
            <a:t>Task C</a:t>
          </a:r>
          <a:endParaRPr lang="en-CA" sz="4300" kern="1200" dirty="0"/>
        </a:p>
      </dsp:txBody>
      <dsp:txXfrm>
        <a:off x="5643912" y="2891236"/>
        <a:ext cx="1851811" cy="736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#1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BFDE43-F8F8-4848-A1CC-C80B75ACAD88}" type="datetimeFigureOut">
              <a:rPr lang="en-CA" smtClean="0"/>
              <a:pPr/>
              <a:t>13/02/2012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54F087-EB43-40B7-920A-2F88927139B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deproject.com/KB/audio-video/Motion_Detection.aspx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://www.spycamerassecurity.com/wp-content/uploads/2010/09/wireless-spy-camera.jpg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://www.codefear.com/wp-content/content/linux-touch.jpg?ba405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sc.goalline.ca/news_images/org_1192/Image/soccer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s.inf.ed.ac.uk/rbf/BOOKS/PHILLIPS/cips2ed.pdf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37360" y="332656"/>
            <a:ext cx="7406640" cy="1472184"/>
          </a:xfrm>
        </p:spPr>
        <p:txBody>
          <a:bodyPr>
            <a:normAutofit/>
          </a:bodyPr>
          <a:lstStyle/>
          <a:p>
            <a:r>
              <a:rPr lang="en-CA" sz="4800" b="1" dirty="0" smtClean="0"/>
              <a:t>Intruder Alert System</a:t>
            </a:r>
            <a:endParaRPr lang="en-CA" sz="48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87624" y="4437112"/>
            <a:ext cx="3600400" cy="1296144"/>
          </a:xfrm>
        </p:spPr>
        <p:txBody>
          <a:bodyPr>
            <a:normAutofit fontScale="77500" lnSpcReduction="20000"/>
          </a:bodyPr>
          <a:lstStyle/>
          <a:p>
            <a:endParaRPr lang="en-CA" dirty="0" smtClean="0"/>
          </a:p>
          <a:p>
            <a:pPr algn="ctr"/>
            <a:r>
              <a:rPr lang="en-CA" dirty="0" smtClean="0"/>
              <a:t>By: </a:t>
            </a:r>
          </a:p>
          <a:p>
            <a:pPr algn="ctr"/>
            <a:r>
              <a:rPr lang="en-CA" dirty="0" smtClean="0"/>
              <a:t>Jordan </a:t>
            </a:r>
            <a:r>
              <a:rPr lang="en-CA" dirty="0" err="1" smtClean="0"/>
              <a:t>Tymburski</a:t>
            </a:r>
            <a:endParaRPr lang="en-CA" dirty="0"/>
          </a:p>
          <a:p>
            <a:pPr algn="ctr"/>
            <a:r>
              <a:rPr lang="en-CA" dirty="0" err="1" smtClean="0"/>
              <a:t>Rachita</a:t>
            </a:r>
            <a:r>
              <a:rPr lang="en-CA" dirty="0" smtClean="0"/>
              <a:t> Bhatia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6" name="Picture 2" descr="C:\Users\ESS\AppData\Local\Microsoft\Windows\Temporary Internet Files\Content.IE5\5RNMKKLG\MC9000843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492896"/>
            <a:ext cx="4671588" cy="355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46455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Testing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Initial </a:t>
            </a:r>
            <a:r>
              <a:rPr lang="en-US" dirty="0"/>
              <a:t>unit testing split into two blocks, software and </a:t>
            </a:r>
            <a:r>
              <a:rPr lang="en-US" dirty="0" smtClean="0"/>
              <a:t>hardware: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testing will be done with simulated graphics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/>
              <a:t>will test by pushing the input video straight to the </a:t>
            </a:r>
            <a:r>
              <a:rPr lang="en-US" dirty="0" smtClean="0"/>
              <a:t>monitor</a:t>
            </a:r>
          </a:p>
          <a:p>
            <a:pPr marL="402336" lvl="1" indent="0">
              <a:buNone/>
            </a:pPr>
            <a:endParaRPr lang="en-US" dirty="0"/>
          </a:p>
          <a:p>
            <a:r>
              <a:rPr lang="en-US" dirty="0" smtClean="0"/>
              <a:t>Integration </a:t>
            </a:r>
            <a:r>
              <a:rPr lang="en-US" dirty="0"/>
              <a:t>testing will add feature by feature onto hardware from the software end.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578115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Additional Features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Algorithm Improvements</a:t>
            </a:r>
          </a:p>
          <a:p>
            <a:r>
              <a:rPr lang="en-CA" dirty="0" smtClean="0"/>
              <a:t>Set up a web server</a:t>
            </a:r>
          </a:p>
          <a:p>
            <a:r>
              <a:rPr lang="en-CA" dirty="0" smtClean="0"/>
              <a:t>Video storage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620072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app note on taking the composite video feed in and </a:t>
            </a:r>
            <a:r>
              <a:rPr lang="en-US" dirty="0" smtClean="0"/>
              <a:t>converting it </a:t>
            </a:r>
            <a:r>
              <a:rPr lang="en-US" dirty="0"/>
              <a:t>to workable data.</a:t>
            </a:r>
          </a:p>
          <a:p>
            <a:r>
              <a:rPr lang="en-US" dirty="0" smtClean="0"/>
              <a:t>Will </a:t>
            </a:r>
            <a:r>
              <a:rPr lang="en-US" dirty="0"/>
              <a:t>only show the video coming out as RGB 8-bit from the FIFO</a:t>
            </a:r>
          </a:p>
          <a:p>
            <a:r>
              <a:rPr lang="en-US" dirty="0" smtClean="0"/>
              <a:t>Hoping </a:t>
            </a:r>
            <a:r>
              <a:rPr lang="en-US" dirty="0"/>
              <a:t>to have it out at the end of reading week.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3972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9712" y="2636912"/>
            <a:ext cx="5625872" cy="1070992"/>
          </a:xfrm>
        </p:spPr>
        <p:txBody>
          <a:bodyPr/>
          <a:lstStyle/>
          <a:p>
            <a:pPr algn="ctr"/>
            <a:r>
              <a:rPr lang="en-CA" dirty="0" smtClean="0"/>
              <a:t>Questions?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434444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CA" dirty="0" smtClean="0"/>
          </a:p>
          <a:p>
            <a:r>
              <a:rPr lang="en-US" dirty="0" smtClean="0"/>
              <a:t>An unmanned </a:t>
            </a:r>
            <a:r>
              <a:rPr lang="en-US" dirty="0"/>
              <a:t>security system that will be able to detect intruders.</a:t>
            </a:r>
          </a:p>
          <a:p>
            <a:r>
              <a:rPr lang="en-US" dirty="0" smtClean="0"/>
              <a:t>Could offer </a:t>
            </a:r>
            <a:r>
              <a:rPr lang="en-US" dirty="0"/>
              <a:t>an easy connection to the internet for remote monitoring.</a:t>
            </a:r>
          </a:p>
          <a:p>
            <a:r>
              <a:rPr lang="en-US" dirty="0" smtClean="0"/>
              <a:t>Target </a:t>
            </a:r>
            <a:r>
              <a:rPr lang="en-US" dirty="0"/>
              <a:t>audience: personal home security or large scale business </a:t>
            </a:r>
            <a:r>
              <a:rPr lang="en-US" dirty="0" smtClean="0"/>
              <a:t>security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xmlns="" val="162818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Functionality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5637948"/>
              </p:ext>
            </p:extLst>
          </p:nvPr>
        </p:nvGraphicFramePr>
        <p:xfrm>
          <a:off x="1115616" y="1556792"/>
          <a:ext cx="749935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91680" y="5589240"/>
            <a:ext cx="6364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Image References (Accessed on February 13, 2012):</a:t>
            </a:r>
          </a:p>
          <a:p>
            <a:r>
              <a:rPr lang="en-US" sz="1200" dirty="0" smtClean="0"/>
              <a:t>Camera </a:t>
            </a:r>
            <a:r>
              <a:rPr lang="en-US" sz="1200" u="sng" dirty="0" smtClean="0">
                <a:hlinkClick r:id="rId7"/>
              </a:rPr>
              <a:t>http://www.spycamerassecurity.com/wp-content/uploads/2010/09/wireless-spy-camera.jpg</a:t>
            </a:r>
            <a:endParaRPr lang="en-CA" sz="1200" dirty="0" smtClean="0"/>
          </a:p>
          <a:p>
            <a:r>
              <a:rPr lang="en-US" sz="1200" dirty="0" smtClean="0"/>
              <a:t>Motion Detection: </a:t>
            </a:r>
            <a:r>
              <a:rPr lang="en-US" sz="1200" u="sng" dirty="0" smtClean="0">
                <a:hlinkClick r:id="rId8"/>
              </a:rPr>
              <a:t>http://</a:t>
            </a:r>
            <a:r>
              <a:rPr lang="en-US" sz="1200" u="sng" dirty="0" smtClean="0">
                <a:hlinkClick r:id="rId8"/>
              </a:rPr>
              <a:t>www.codeproject.com/KB/audio-video/Motion_Detection.aspx</a:t>
            </a:r>
            <a:endParaRPr lang="en-US" sz="1200" dirty="0" smtClean="0"/>
          </a:p>
          <a:p>
            <a:r>
              <a:rPr lang="en-US" sz="1200" dirty="0" smtClean="0"/>
              <a:t>S</a:t>
            </a:r>
            <a:r>
              <a:rPr lang="en-US" sz="1200" dirty="0" smtClean="0"/>
              <a:t>creen: </a:t>
            </a:r>
            <a:r>
              <a:rPr lang="en-US" sz="1200" u="sng" dirty="0" smtClean="0">
                <a:hlinkClick r:id="rId9"/>
              </a:rPr>
              <a:t>http://www.codefear.com/wp-content/content/linux-touch.jpg?ba4058</a:t>
            </a:r>
            <a:endParaRPr lang="en-CA" sz="1200" dirty="0" smtClean="0"/>
          </a:p>
          <a:p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xmlns="" val="2702795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Hardware Overview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403648" y="1844824"/>
            <a:ext cx="3657600" cy="466344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Security </a:t>
            </a:r>
            <a:r>
              <a:rPr lang="en-US" sz="2400" dirty="0"/>
              <a:t>camera with </a:t>
            </a:r>
            <a:r>
              <a:rPr lang="en-US" sz="2400" dirty="0" smtClean="0"/>
              <a:t>composite </a:t>
            </a:r>
            <a:r>
              <a:rPr lang="en-US" sz="2400" dirty="0"/>
              <a:t>output plugged into the Altera </a:t>
            </a:r>
            <a:r>
              <a:rPr lang="en-US" sz="2400" dirty="0" smtClean="0"/>
              <a:t>DE2</a:t>
            </a:r>
          </a:p>
          <a:p>
            <a:pPr lvl="1"/>
            <a:r>
              <a:rPr lang="en-US" sz="2000" dirty="0" smtClean="0"/>
              <a:t>Interfaces </a:t>
            </a:r>
            <a:r>
              <a:rPr lang="en-US" sz="2000" dirty="0"/>
              <a:t>with the ADV7181B</a:t>
            </a:r>
          </a:p>
          <a:p>
            <a:r>
              <a:rPr lang="en-US" sz="2400" dirty="0" smtClean="0"/>
              <a:t>VGA </a:t>
            </a:r>
            <a:r>
              <a:rPr lang="en-US" sz="2400" dirty="0"/>
              <a:t>monitor plugged into the onboard VGA </a:t>
            </a:r>
            <a:r>
              <a:rPr lang="en-US" sz="2400" dirty="0" smtClean="0"/>
              <a:t>port.</a:t>
            </a:r>
          </a:p>
          <a:p>
            <a:pPr lvl="1"/>
            <a:r>
              <a:rPr lang="en-US" sz="2000" dirty="0" smtClean="0"/>
              <a:t>Interfaces </a:t>
            </a:r>
            <a:r>
              <a:rPr lang="en-US" sz="2000" dirty="0"/>
              <a:t>with the ADV7123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76850" y="1793774"/>
            <a:ext cx="3657600" cy="4124527"/>
          </a:xfrm>
        </p:spPr>
      </p:pic>
    </p:spTree>
    <p:extLst>
      <p:ext uri="{BB962C8B-B14F-4D97-AF65-F5344CB8AC3E}">
        <p14:creationId xmlns:p14="http://schemas.microsoft.com/office/powerpoint/2010/main" xmlns="" val="60833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FPGA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3648" y="1628800"/>
            <a:ext cx="3657600" cy="466344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Each </a:t>
            </a:r>
            <a:r>
              <a:rPr lang="en-US" sz="2400" dirty="0"/>
              <a:t>block is an FPGA entity/architecture dual</a:t>
            </a:r>
          </a:p>
          <a:p>
            <a:r>
              <a:rPr lang="en-US" sz="2400" dirty="0" smtClean="0"/>
              <a:t>Will </a:t>
            </a:r>
            <a:r>
              <a:rPr lang="en-US" sz="2400" dirty="0"/>
              <a:t>all be instantiated from a top level </a:t>
            </a:r>
            <a:r>
              <a:rPr lang="en-US" sz="2400" dirty="0" smtClean="0"/>
              <a:t>VHDL </a:t>
            </a:r>
            <a:r>
              <a:rPr lang="en-US" sz="2400" dirty="0"/>
              <a:t>file to handle the flow</a:t>
            </a:r>
          </a:p>
          <a:p>
            <a:r>
              <a:rPr lang="en-US" sz="2400" dirty="0" smtClean="0"/>
              <a:t>Conversion </a:t>
            </a:r>
            <a:r>
              <a:rPr lang="en-US" sz="2400" dirty="0"/>
              <a:t>from YUV (</a:t>
            </a:r>
            <a:r>
              <a:rPr lang="en-US" sz="2400" dirty="0" err="1"/>
              <a:t>YCbCr</a:t>
            </a:r>
            <a:r>
              <a:rPr lang="en-US" sz="2400" dirty="0"/>
              <a:t>) to RGB essential since VGA requires </a:t>
            </a:r>
            <a:r>
              <a:rPr lang="en-US" sz="2400" dirty="0" smtClean="0"/>
              <a:t>RGB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9408" y="1524000"/>
            <a:ext cx="3092484" cy="4664075"/>
          </a:xfrm>
        </p:spPr>
      </p:pic>
    </p:spTree>
    <p:extLst>
      <p:ext uri="{BB962C8B-B14F-4D97-AF65-F5344CB8AC3E}">
        <p14:creationId xmlns:p14="http://schemas.microsoft.com/office/powerpoint/2010/main" xmlns="" val="21257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Software Design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7611105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566124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Queue 1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62880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Queue 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65879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Motion Detection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3648" y="1916832"/>
            <a:ext cx="3657600" cy="4663440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The image is broken into small rectangular boxes</a:t>
            </a:r>
          </a:p>
          <a:p>
            <a:r>
              <a:rPr lang="en-CA" dirty="0" smtClean="0"/>
              <a:t>The pixels of the current frame </a:t>
            </a:r>
            <a:r>
              <a:rPr lang="en-CA" dirty="0" smtClean="0"/>
              <a:t>are</a:t>
            </a:r>
            <a:r>
              <a:rPr lang="en-CA" dirty="0" smtClean="0"/>
              <a:t> compared to the background.</a:t>
            </a:r>
          </a:p>
          <a:p>
            <a:r>
              <a:rPr lang="en-CA" dirty="0" smtClean="0"/>
              <a:t>If they exceed the threshold value, then the box containing that pixel is are marked</a:t>
            </a:r>
          </a:p>
          <a:p>
            <a:r>
              <a:rPr lang="en-CA" dirty="0" smtClean="0"/>
              <a:t>Check if the marked boxes are adjacent to each other</a:t>
            </a:r>
          </a:p>
          <a:p>
            <a:pPr lvl="1"/>
            <a:r>
              <a:rPr lang="en-CA" dirty="0" smtClean="0"/>
              <a:t>If yes, outline their non shared boundaries</a:t>
            </a:r>
          </a:p>
          <a:p>
            <a:pPr lvl="1"/>
            <a:r>
              <a:rPr lang="en-CA" dirty="0" smtClean="0"/>
              <a:t>If not, outline all boundaries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7" name="Content Placeholder 6" descr="soccer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76850" y="2514174"/>
            <a:ext cx="3657600" cy="2683727"/>
          </a:xfrm>
        </p:spPr>
      </p:pic>
      <p:sp>
        <p:nvSpPr>
          <p:cNvPr id="8" name="TextBox 7"/>
          <p:cNvSpPr txBox="1"/>
          <p:nvPr/>
        </p:nvSpPr>
        <p:spPr>
          <a:xfrm>
            <a:off x="5220072" y="5301208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900" dirty="0" smtClean="0"/>
              <a:t>Image </a:t>
            </a:r>
            <a:r>
              <a:rPr lang="en-CA" sz="900" dirty="0" smtClean="0"/>
              <a:t>Source: </a:t>
            </a:r>
            <a:r>
              <a:rPr lang="en-CA" sz="900" dirty="0" smtClean="0">
                <a:hlinkClick r:id="rId3"/>
              </a:rPr>
              <a:t>http</a:t>
            </a:r>
            <a:r>
              <a:rPr lang="en-CA" sz="900" dirty="0" smtClean="0">
                <a:hlinkClick r:id="rId3"/>
              </a:rPr>
              <a:t>://</a:t>
            </a:r>
            <a:r>
              <a:rPr lang="en-CA" sz="900" dirty="0" smtClean="0">
                <a:hlinkClick r:id="rId3"/>
              </a:rPr>
              <a:t>ssc.goalline.ca/news_images/org_1192/Image/soccer1.jpg</a:t>
            </a:r>
            <a:endParaRPr lang="en-CA" sz="900" dirty="0" smtClean="0"/>
          </a:p>
          <a:p>
            <a:r>
              <a:rPr lang="en-CA" sz="900" dirty="0" smtClean="0"/>
              <a:t>(February 13, 2012)</a:t>
            </a:r>
            <a:endParaRPr lang="en-CA" sz="900" dirty="0"/>
          </a:p>
        </p:txBody>
      </p:sp>
    </p:spTree>
    <p:extLst>
      <p:ext uri="{BB962C8B-B14F-4D97-AF65-F5344CB8AC3E}">
        <p14:creationId xmlns:p14="http://schemas.microsoft.com/office/powerpoint/2010/main" xmlns="" val="380348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600" dirty="0" smtClean="0"/>
              <a:t>// Comparing frames</a:t>
            </a:r>
          </a:p>
          <a:p>
            <a:pPr>
              <a:buNone/>
            </a:pPr>
            <a:r>
              <a:rPr lang="en-US" sz="1600" dirty="0" err="1" smtClean="0"/>
              <a:t>compareFrames</a:t>
            </a:r>
            <a:r>
              <a:rPr lang="en-US" sz="1600" dirty="0" smtClean="0"/>
              <a:t>(background, current) {</a:t>
            </a:r>
          </a:p>
          <a:p>
            <a:pPr>
              <a:buNone/>
            </a:pPr>
            <a:r>
              <a:rPr lang="en-US" sz="1600" dirty="0" smtClean="0"/>
              <a:t>…</a:t>
            </a:r>
          </a:p>
          <a:p>
            <a:pPr>
              <a:buNone/>
            </a:pPr>
            <a:r>
              <a:rPr lang="en-CA" sz="1600" dirty="0" smtClean="0"/>
              <a:t>e</a:t>
            </a:r>
            <a:r>
              <a:rPr lang="en-CA" sz="1600" dirty="0" smtClean="0"/>
              <a:t>rror = </a:t>
            </a:r>
            <a:r>
              <a:rPr lang="en-CA" sz="1600" dirty="0" err="1" smtClean="0"/>
              <a:t>isImagesEqual</a:t>
            </a:r>
            <a:r>
              <a:rPr lang="en-CA" sz="1600" dirty="0" smtClean="0"/>
              <a:t>(background, current);</a:t>
            </a:r>
            <a:endParaRPr lang="en-US" sz="1600" b="1" dirty="0" smtClean="0"/>
          </a:p>
          <a:p>
            <a:pPr>
              <a:buNone/>
            </a:pPr>
            <a:r>
              <a:rPr lang="en-US" sz="1600" dirty="0" smtClean="0"/>
              <a:t>if(error &gt; threshold)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box.outline</a:t>
            </a:r>
            <a:r>
              <a:rPr lang="en-US" sz="1600" dirty="0" smtClean="0"/>
              <a:t>(corners);</a:t>
            </a:r>
          </a:p>
          <a:p>
            <a:pPr>
              <a:buNone/>
            </a:pPr>
            <a:r>
              <a:rPr lang="en-US" sz="1600" dirty="0" smtClean="0"/>
              <a:t>…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700" dirty="0" smtClean="0"/>
              <a:t>// Checking adjacent boxes</a:t>
            </a:r>
            <a:endParaRPr lang="en-US" sz="1700" dirty="0" smtClean="0"/>
          </a:p>
          <a:p>
            <a:pPr>
              <a:buNone/>
            </a:pPr>
            <a:r>
              <a:rPr lang="en-US" sz="1600" dirty="0" err="1" smtClean="0"/>
              <a:t>isAdjacent</a:t>
            </a:r>
            <a:r>
              <a:rPr lang="en-US" sz="1600" dirty="0" smtClean="0"/>
              <a:t>(box_1){</a:t>
            </a:r>
          </a:p>
          <a:p>
            <a:pPr>
              <a:buNone/>
            </a:pPr>
            <a:r>
              <a:rPr lang="en-US" sz="1600" dirty="0" smtClean="0"/>
              <a:t>for(</a:t>
            </a:r>
            <a:r>
              <a:rPr lang="en-US" sz="1600" dirty="0" err="1" smtClean="0"/>
              <a:t>i</a:t>
            </a:r>
            <a:r>
              <a:rPr lang="en-US" sz="1600" dirty="0" smtClean="0"/>
              <a:t> = I to n){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smtClean="0"/>
              <a:t>if (box_1.coordinates = </a:t>
            </a:r>
            <a:r>
              <a:rPr lang="en-US" sz="1600" dirty="0" err="1" smtClean="0"/>
              <a:t>box_i.coordinates</a:t>
            </a:r>
            <a:r>
              <a:rPr lang="en-US" sz="1600" dirty="0" smtClean="0"/>
              <a:t>)</a:t>
            </a:r>
          </a:p>
          <a:p>
            <a:pPr>
              <a:buNone/>
            </a:pPr>
            <a:r>
              <a:rPr lang="en-US" sz="1600" dirty="0" smtClean="0"/>
              <a:t>		return true;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Content Placeholder 4" descr="Untitle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36096" y="1340768"/>
            <a:ext cx="3324225" cy="4286250"/>
          </a:xfrm>
        </p:spPr>
      </p:pic>
      <p:sp>
        <p:nvSpPr>
          <p:cNvPr id="6" name="TextBox 5"/>
          <p:cNvSpPr txBox="1"/>
          <p:nvPr/>
        </p:nvSpPr>
        <p:spPr>
          <a:xfrm>
            <a:off x="5338150" y="5877272"/>
            <a:ext cx="3786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900" dirty="0" smtClean="0"/>
              <a:t>Image Source</a:t>
            </a:r>
            <a:r>
              <a:rPr lang="en-CA" sz="900" dirty="0" smtClean="0"/>
              <a:t>: </a:t>
            </a:r>
            <a:r>
              <a:rPr lang="en-CA" sz="900" dirty="0" smtClean="0"/>
              <a:t> </a:t>
            </a:r>
          </a:p>
          <a:p>
            <a:r>
              <a:rPr lang="en-CA" sz="900" dirty="0" smtClean="0"/>
              <a:t>D. Phillips, Image Processing in C, 2</a:t>
            </a:r>
            <a:r>
              <a:rPr lang="en-CA" sz="900" baseline="30000" dirty="0" smtClean="0"/>
              <a:t>nd</a:t>
            </a:r>
            <a:r>
              <a:rPr lang="en-CA" sz="900" dirty="0" smtClean="0"/>
              <a:t> Edition, R &amp; D Publications, April 2000.</a:t>
            </a:r>
          </a:p>
          <a:p>
            <a:r>
              <a:rPr lang="en-CA" sz="900" dirty="0" smtClean="0">
                <a:hlinkClick r:id="rId3"/>
              </a:rPr>
              <a:t>http</a:t>
            </a:r>
            <a:r>
              <a:rPr lang="en-CA" sz="900" dirty="0" smtClean="0">
                <a:hlinkClick r:id="rId3"/>
              </a:rPr>
              <a:t>://homepages.inf.ed.ac.uk/rbf/BOOKS/PHILLIPS/cips2ed.pdf </a:t>
            </a:r>
            <a:endParaRPr lang="en-CA" sz="900" dirty="0" smtClean="0"/>
          </a:p>
          <a:p>
            <a:r>
              <a:rPr lang="en-CA" sz="900" dirty="0" smtClean="0"/>
              <a:t>(Accessed February 13, 2012)</a:t>
            </a:r>
            <a:endParaRPr lang="en-CA" sz="900" dirty="0"/>
          </a:p>
        </p:txBody>
      </p:sp>
    </p:spTree>
    <p:extLst>
      <p:ext uri="{BB962C8B-B14F-4D97-AF65-F5344CB8AC3E}">
        <p14:creationId xmlns:p14="http://schemas.microsoft.com/office/powerpoint/2010/main" xmlns="" val="2536060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Challenges – Memory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Each image has a resolution of 640x480</a:t>
            </a:r>
          </a:p>
          <a:p>
            <a:r>
              <a:rPr lang="en-CA" dirty="0" smtClean="0"/>
              <a:t>A</a:t>
            </a:r>
            <a:r>
              <a:rPr lang="en-CA" dirty="0" smtClean="0"/>
              <a:t> char represents each pixel, so we would need about 300 KB of memory per image</a:t>
            </a:r>
          </a:p>
          <a:p>
            <a:r>
              <a:rPr lang="en-CA" dirty="0" smtClean="0"/>
              <a:t>A</a:t>
            </a:r>
            <a:r>
              <a:rPr lang="en-CA" dirty="0" smtClean="0"/>
              <a:t> total of 8 MB of memory is available </a:t>
            </a:r>
          </a:p>
          <a:p>
            <a:r>
              <a:rPr lang="en-CA" dirty="0" smtClean="0"/>
              <a:t>Accommodate as many images as possible in the amount of memory space we will have left</a:t>
            </a:r>
          </a:p>
          <a:p>
            <a:endParaRPr lang="en-CA" dirty="0"/>
          </a:p>
        </p:txBody>
      </p:sp>
      <p:pic>
        <p:nvPicPr>
          <p:cNvPr id="1026" name="Picture 2" descr="C:\Users\Aniket\AppData\Local\Microsoft\Windows\Temporary Internet Files\Content.IE5\MMSBCX92\MC9000589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5157192"/>
            <a:ext cx="1708558" cy="15921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05689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209</TotalTime>
  <Words>465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Intruder Alert System</vt:lpstr>
      <vt:lpstr>Motivation</vt:lpstr>
      <vt:lpstr>Functionality</vt:lpstr>
      <vt:lpstr>Hardware Overview</vt:lpstr>
      <vt:lpstr>FPGA Hardware</vt:lpstr>
      <vt:lpstr>Software Design</vt:lpstr>
      <vt:lpstr>Motion Detection Algorithm</vt:lpstr>
      <vt:lpstr>Pseudocode</vt:lpstr>
      <vt:lpstr>Challenges – Memory Management</vt:lpstr>
      <vt:lpstr>Testing</vt:lpstr>
      <vt:lpstr>Additional Features</vt:lpstr>
      <vt:lpstr>Application Note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Intruder Alert System</dc:title>
  <dc:creator>ESS</dc:creator>
  <cp:lastModifiedBy>Aniket</cp:lastModifiedBy>
  <cp:revision>22</cp:revision>
  <dcterms:created xsi:type="dcterms:W3CDTF">2012-02-13T19:01:47Z</dcterms:created>
  <dcterms:modified xsi:type="dcterms:W3CDTF">2012-02-14T05:31:59Z</dcterms:modified>
</cp:coreProperties>
</file>