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74" r:id="rId6"/>
    <p:sldId id="275" r:id="rId7"/>
    <p:sldId id="276" r:id="rId8"/>
    <p:sldId id="261" r:id="rId9"/>
    <p:sldId id="277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chool\CMPE%20490\Documents\Demo%20Videos\VID_20120408_144857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035_sv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573016"/>
            <a:ext cx="6984776" cy="2088232"/>
          </a:xfrm>
        </p:spPr>
        <p:txBody>
          <a:bodyPr>
            <a:noAutofit/>
          </a:bodyPr>
          <a:lstStyle/>
          <a:p>
            <a:r>
              <a:rPr lang="en-CA" sz="6000" b="1" dirty="0" smtClean="0">
                <a:solidFill>
                  <a:schemeClr val="accent6">
                    <a:lumMod val="75000"/>
                  </a:schemeClr>
                </a:solidFill>
              </a:rPr>
              <a:t>Voice Controlled Helicopter</a:t>
            </a:r>
            <a:endParaRPr lang="en-CA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345016" cy="625624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Team Members: Jonathan Lam, Mian Zhu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Hardware Components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NpN</a:t>
            </a:r>
            <a:r>
              <a:rPr lang="es-ES" dirty="0" smtClean="0">
                <a:solidFill>
                  <a:schemeClr val="bg1"/>
                </a:solidFill>
              </a:rPr>
              <a:t> Transistor (2N3691)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Microphone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Digital-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-</a:t>
            </a:r>
            <a:r>
              <a:rPr lang="es-ES" dirty="0" err="1" smtClean="0">
                <a:solidFill>
                  <a:schemeClr val="bg1"/>
                </a:solidFill>
              </a:rPr>
              <a:t>Analog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Converter</a:t>
            </a:r>
            <a:r>
              <a:rPr lang="es-ES" dirty="0" smtClean="0">
                <a:solidFill>
                  <a:schemeClr val="bg1"/>
                </a:solidFill>
              </a:rPr>
              <a:t> (DAC0832LAN)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Helicopter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Op-Amp</a:t>
            </a:r>
            <a:r>
              <a:rPr lang="es-ES" dirty="0" smtClean="0">
                <a:solidFill>
                  <a:schemeClr val="bg1"/>
                </a:solidFill>
              </a:rPr>
              <a:t> (LM324N)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Infrared Controller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IO Circuit Schematic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289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IO Circuit Test Results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75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Mode of Operation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NpN</a:t>
                      </a:r>
                      <a:r>
                        <a:rPr lang="en-CA" baseline="0" dirty="0" smtClean="0"/>
                        <a:t> Transistor Collector-Emitter Voltages (V)</a:t>
                      </a:r>
                      <a:endParaRPr lang="en-CA" dirty="0" smtClean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Helicopter Motor 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&gt;3.5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Full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5.0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Helicopter</a:t>
                      </a:r>
                      <a:r>
                        <a:rPr lang="en-CA" baseline="0" dirty="0" smtClean="0"/>
                        <a:t> Motor OFF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46856" y="4149080"/>
          <a:ext cx="8229600" cy="228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75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32-bit</a:t>
                      </a:r>
                      <a:r>
                        <a:rPr lang="en-CA" baseline="0" dirty="0" smtClean="0"/>
                        <a:t>  Hex </a:t>
                      </a:r>
                      <a:r>
                        <a:rPr lang="en-CA" dirty="0" smtClean="0"/>
                        <a:t>Address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NpN</a:t>
                      </a:r>
                      <a:r>
                        <a:rPr lang="en-CA" baseline="0" dirty="0" smtClean="0"/>
                        <a:t> Transistor Collector-Emitter Voltages (V)</a:t>
                      </a:r>
                      <a:endParaRPr lang="en-CA" dirty="0" smtClean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0x00013802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3.5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0x00013BD2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5.0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0x00011002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Block Diagram of Operation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08" y="1556792"/>
            <a:ext cx="85219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Photos of System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074" name="AutoShape 2" descr="https://mail-attachment.googleusercontent.com/attachment/?ui=2&amp;ik=2fb11a91f0&amp;view=att&amp;th=1367c4613badc1e6&amp;attid=0.1&amp;disp=inline&amp;realattid=1398302093835501568-1&amp;safe=1&amp;zw&amp;saduie=AG9B_P81Zr1jOff3aWaTxQurFvMP&amp;sadet=1333524882412&amp;sads=phOXwcfk0X0Z2KepCOKVk1Nj0lw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76" name="AutoShape 4" descr="https://mail-attachment.googleusercontent.com/attachment/?ui=2&amp;ik=2fb11a91f0&amp;view=att&amp;th=1367c4613badc1e6&amp;attid=0.1&amp;disp=inline&amp;realattid=1398302093835501568-1&amp;safe=1&amp;zw&amp;saduie=AG9B_P81Zr1jOff3aWaTxQurFvMP&amp;sadet=1333524882412&amp;sads=phOXwcfk0X0Z2KepCOKVk1Nj0lw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 descr="2012-04-03_23-56-13_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53852"/>
            <a:ext cx="8247900" cy="463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Photos of System Cont’d</a:t>
            </a:r>
            <a:endParaRPr lang="en-CA" dirty="0"/>
          </a:p>
        </p:txBody>
      </p:sp>
      <p:pic>
        <p:nvPicPr>
          <p:cNvPr id="4" name="Content Placeholder 3" descr="2012-04-03_23-57-2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Demo Video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VID_20120408_14485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922" y="2708920"/>
            <a:ext cx="4915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2852936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Outline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Software Implementation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IO Circuit Design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Photos of System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Demo Video</a:t>
            </a:r>
          </a:p>
          <a:p>
            <a:r>
              <a:rPr lang="en-CA" smtClean="0">
                <a:solidFill>
                  <a:schemeClr val="bg1"/>
                </a:solidFill>
              </a:rPr>
              <a:t>Live Demo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Introduction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Purpose: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Designing a system such that individuals could control a radio-controlled helicopter via voice commands.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Motivation: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Fun and Unique</a:t>
            </a:r>
          </a:p>
          <a:p>
            <a:pPr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Accomplishments: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Helicopter responds to certain voice commands</a:t>
            </a:r>
          </a:p>
          <a:p>
            <a:r>
              <a:rPr lang="en-CA" dirty="0">
                <a:solidFill>
                  <a:schemeClr val="bg1"/>
                </a:solidFill>
              </a:rPr>
              <a:t>H</a:t>
            </a:r>
            <a:r>
              <a:rPr lang="en-CA" dirty="0" smtClean="0">
                <a:solidFill>
                  <a:schemeClr val="bg1"/>
                </a:solidFill>
              </a:rPr>
              <a:t>elicopter moves Up and Down, as well as, Start and Land when such commands are spoken into the </a:t>
            </a:r>
            <a:r>
              <a:rPr lang="en-CA" dirty="0" err="1" smtClean="0">
                <a:solidFill>
                  <a:schemeClr val="bg1"/>
                </a:solidFill>
              </a:rPr>
              <a:t>mic.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Software Design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Four modules: Main, Recognition, LCD, LEDs.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Read values from both channels and store them in buffers.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Once a word is completed, its information is sent to the </a:t>
            </a:r>
            <a:r>
              <a:rPr lang="es-ES" altLang="zh-CN" dirty="0" smtClean="0">
                <a:solidFill>
                  <a:schemeClr val="bg1"/>
                </a:solidFill>
              </a:rPr>
              <a:t>recognition module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Infomation of the sound and the system is displayed through LCD, LEDs and seven segment displays.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System is controlled by the slide switches.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Safety control is implemented using the pushbuttons.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The sound values are fed back into the CoDec, then outputted through the line out.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Manual Control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SW0 controls the power to the system.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SW1 toggles between the two control mode.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3 pushbuttons added as safety control.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KEY1 </a:t>
            </a:r>
            <a:r>
              <a:rPr lang="es-ES" dirty="0">
                <a:solidFill>
                  <a:schemeClr val="bg1"/>
                </a:solidFill>
              </a:rPr>
              <a:t>for </a:t>
            </a:r>
            <a:r>
              <a:rPr lang="es-ES" dirty="0" smtClean="0">
                <a:solidFill>
                  <a:schemeClr val="bg1"/>
                </a:solidFill>
              </a:rPr>
              <a:t>incrementing </a:t>
            </a:r>
            <a:r>
              <a:rPr lang="es-ES" dirty="0">
                <a:solidFill>
                  <a:schemeClr val="bg1"/>
                </a:solidFill>
              </a:rPr>
              <a:t>the current speed of the helicopter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KEY2 for decrementing the current speed of the helicopter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KEY3 for </a:t>
            </a:r>
            <a:r>
              <a:rPr lang="es-ES" dirty="0" smtClean="0">
                <a:solidFill>
                  <a:schemeClr val="bg1"/>
                </a:solidFill>
              </a:rPr>
              <a:t>emergency </a:t>
            </a:r>
            <a:r>
              <a:rPr lang="es-ES" dirty="0" smtClean="0">
                <a:solidFill>
                  <a:schemeClr val="bg1"/>
                </a:solidFill>
              </a:rPr>
              <a:t>landing, which slowly reduces the helicopter’s speed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default reset button KEY0 will send a stop signal to the helicopter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46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Display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LEDs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8 red LEDs for left channel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8 green LEDs for right channel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LEDs shows the amplitude of the sound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LCD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Display control mode and current speed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Seven Segments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Display the current state of the program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Recognition Algorithm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We match the words based on 3 criteria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Length of the word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maximum positive amplitude of the word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maximum negative amplitude of the word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The matching range of the 3 criteria is obtained through testing.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If 2 out of the 3 criteria fall in the matching range, we decide we have a match.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1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Software Diagram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275856" y="234888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275856" y="386104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275856" y="4221088"/>
            <a:ext cx="72008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716016" y="422108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6660232" y="422108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8121"/>
            <a:ext cx="8423462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Software Testing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09211"/>
              </p:ext>
            </p:extLst>
          </p:nvPr>
        </p:nvGraphicFramePr>
        <p:xfrm>
          <a:off x="467544" y="191683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Valid Commands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Trials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Success Match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Accuracy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DOWN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START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LAND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31144"/>
              </p:ext>
            </p:extLst>
          </p:nvPr>
        </p:nvGraphicFramePr>
        <p:xfrm>
          <a:off x="467544" y="443711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Invalid Commands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Trials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False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Match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Error Rate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LEFT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Right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465</Words>
  <Application>Microsoft Office PowerPoint</Application>
  <PresentationFormat>全屏显示(4:3)</PresentationFormat>
  <Paragraphs>117</Paragraphs>
  <Slides>18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Voice Controlled Helicopter</vt:lpstr>
      <vt:lpstr>Outline</vt:lpstr>
      <vt:lpstr>Introduction</vt:lpstr>
      <vt:lpstr>Software Design</vt:lpstr>
      <vt:lpstr>Manual Control</vt:lpstr>
      <vt:lpstr>Display</vt:lpstr>
      <vt:lpstr>Recognition Algorithm</vt:lpstr>
      <vt:lpstr>Software Diagram</vt:lpstr>
      <vt:lpstr>Software Testing</vt:lpstr>
      <vt:lpstr>Hardware Components</vt:lpstr>
      <vt:lpstr>IO Circuit Schematic</vt:lpstr>
      <vt:lpstr>IO Circuit Test Results</vt:lpstr>
      <vt:lpstr>Block Diagram of Operation</vt:lpstr>
      <vt:lpstr>Photos of System</vt:lpstr>
      <vt:lpstr>Photos of System Cont’d</vt:lpstr>
      <vt:lpstr>Demo Video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Controlled Helicopter</dc:title>
  <dc:creator>Mian Zhu</dc:creator>
  <cp:lastModifiedBy>Mian Zhu</cp:lastModifiedBy>
  <cp:revision>119</cp:revision>
  <dcterms:created xsi:type="dcterms:W3CDTF">2012-04-04T03:59:56Z</dcterms:created>
  <dcterms:modified xsi:type="dcterms:W3CDTF">2012-04-14T08:08:32Z</dcterms:modified>
</cp:coreProperties>
</file>